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x-wmf" Extension="wmf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saveSubsetFonts="1">
  <p:sldMasterIdLst>
    <p:sldMasterId r:id="rId4" id="2147483648"/>
  </p:sldMasterIdLst>
  <p:notesMasterIdLst>
    <p:notesMasterId r:id="rId5"/>
  </p:notesMasterIdLst>
  <p:sldIdLst>
    <p:sldId r:id="rId6" id="256"/>
    <p:sldId r:id="rId7" id="257"/>
    <p:sldId r:id="rId8" id="258"/>
    <p:sldId r:id="rId9" id="259"/>
    <p:sldId r:id="rId10" id="260"/>
    <p:sldId r:id="rId11" id="261"/>
    <p:sldId r:id="rId12" id="262"/>
    <p:sldId r:id="rId13" id="263"/>
    <p:sldId r:id="rId14" id="264"/>
    <p:sldId r:id="rId15" id="265"/>
    <p:sldId r:id="rId16" id="266"/>
    <p:sldId r:id="rId17" id="267"/>
    <p:sldId r:id="rId18" id="268"/>
    <p:sldId r:id="rId19" id="269"/>
    <p:sldId r:id="rId20" id="270"/>
    <p:sldId r:id="rId21" id="271"/>
    <p:sldId r:id="rId22" id="272"/>
    <p:sldId r:id="rId23" id="273"/>
    <p:sldId r:id="rId24" id="274"/>
  </p:sldIdLst>
  <p:sldSz cx="9144000" cy="6858000" type="screen4x3"/>
  <p:notesSz xmlns:c="http://schemas.openxmlformats.org/drawingml/2006/chart" xmlns:pic="http://schemas.openxmlformats.org/drawingml/2006/picture" xmlns:dgm="http://schemas.openxmlformats.org/drawingml/2006/diagram" cx="6858000" cy="9144000"/>
  <p:defaultTextStyle xmlns:c="http://schemas.openxmlformats.org/drawingml/2006/chart" xmlns:pic="http://schemas.openxmlformats.org/drawingml/2006/picture" xmlns:dgm="http://schemas.openxmlformats.org/drawingml/2006/diagram">
    <a:defPPr>
      <a:defRPr lang="en-US">
        <a:uFillTx/>
      </a:defRPr>
    </a:defPPr>
    <a:lvl1pPr algn="l" defTabSz="914400" eaLnBrk="1" hangingPunct="1" latinLnBrk="0" marL="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/>
</file>

<file path=ppt/tableStyles.xml><?xml version="1.0" encoding="utf-8"?>
<a:tblStyleLst xmlns:a="http://schemas.openxmlformats.org/drawingml/2006/main" xmlns:c="http://schemas.openxmlformats.org/drawingml/2006/chart" xmlns:pic="http://schemas.openxmlformats.org/drawingml/2006/picture" xmlns:dgm="http://schemas.openxmlformats.org/drawingml/2006/diagram" xmlns:p="http://schemas.openxmlformats.org/presentationml/2006/main" xmlns:s="http://schemas.openxmlformats.org/officeDocument/2006/sharedTypes" xmlns:r="http://schemas.openxmlformats.org/officeDocument/2006/relationships" def="{5C22544A-7EE6-4342-B048-85BDC9FD1C3A}"/>
</file>

<file path=ppt/viewProps.xml><?xml version="1.0" encoding="utf-8"?>
<p:view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normalViewPr showOutlineIcons="0">
    <p:restoredLeft sz="15620"/>
    <p:restoredTop sz="94660"/>
  </p:normalViewPr>
  <p:slideViewPr>
    <p:cSldViewPr>
      <p:cViewPr varScale="1">
        <p:scale xmlns:c="http://schemas.openxmlformats.org/drawingml/2006/chart" xmlns:pic="http://schemas.openxmlformats.org/drawingml/2006/picture" xmlns:dgm="http://schemas.openxmlformats.org/drawingml/2006/diagram">
          <a:sx d="100" n="69"/>
          <a:sy d="100" n="69"/>
        </p:scale>
        <p:origin xmlns:c="http://schemas.openxmlformats.org/drawingml/2006/chart" xmlns:pic="http://schemas.openxmlformats.org/drawingml/2006/picture" xmlns:dgm="http://schemas.openxmlformats.org/drawingml/2006/diagram" x="-546" y="-108"/>
      </p:cViewPr>
      <p:guideLst>
        <p:guide orient="horz" pos="2160"/>
        <p:guide pos="2880"/>
      </p:guideLst>
    </p:cSldViewPr>
  </p:slideViewPr>
  <p:notesTextViewPr>
    <p:cViewPr>
      <p:scale xmlns:c="http://schemas.openxmlformats.org/drawingml/2006/chart" xmlns:pic="http://schemas.openxmlformats.org/drawingml/2006/picture" xmlns:dgm="http://schemas.openxmlformats.org/drawingml/2006/diagram">
        <a:sx d="100" n="100"/>
        <a:sy d="100" n="100"/>
      </p:scale>
      <p:origin xmlns:c="http://schemas.openxmlformats.org/drawingml/2006/chart" xmlns:pic="http://schemas.openxmlformats.org/drawingml/2006/picture" xmlns:dgm="http://schemas.openxmlformats.org/drawingml/2006/diagram" x="0" y="0"/>
    </p:cViewPr>
  </p:notesTextViewPr>
  <p:gridSpacing xmlns:c="http://schemas.openxmlformats.org/drawingml/2006/chart" xmlns:pic="http://schemas.openxmlformats.org/drawingml/2006/picture" xmlns:dgm="http://schemas.openxmlformats.org/drawingml/2006/diagram" cx="78028800" cy="78028800"/>
</p:viewPr>
</file>

<file path=ppt/_rels/presentation.xml.rels><?xml version="1.0" standalone="yes" ?><Relationships xmlns="http://schemas.openxmlformats.org/package/2006/relationships"><Relationship Id="rId1" Target="presProps.xml" Type="http://schemas.openxmlformats.org/officeDocument/2006/relationships/presProps"></Relationship><Relationship Id="rId2" Target="tableStyles.xml" Type="http://schemas.openxmlformats.org/officeDocument/2006/relationships/tableStyles"></Relationship><Relationship Id="rId3" Target="viewProps.xml" Type="http://schemas.openxmlformats.org/officeDocument/2006/relationships/viewProps"></Relationship><Relationship Id="rId4" Target="slideMasters/slideMaster1.xml" Type="http://schemas.openxmlformats.org/officeDocument/2006/relationships/slideMaster"></Relationship><Relationship Id="rId5" Target="notesMasters/notesMaster1.xml" Type="http://schemas.openxmlformats.org/officeDocument/2006/relationships/notesMaster"></Relationship><Relationship Id="rId6" Target="slides/slide1.xml" Type="http://schemas.openxmlformats.org/officeDocument/2006/relationships/slide"></Relationship><Relationship Id="rId7" Target="slides/slide2.xml" Type="http://schemas.openxmlformats.org/officeDocument/2006/relationships/slide"></Relationship><Relationship Id="rId8" Target="slides/slide3.xml" Type="http://schemas.openxmlformats.org/officeDocument/2006/relationships/slide"></Relationship><Relationship Id="rId9" Target="slides/slide4.xml" Type="http://schemas.openxmlformats.org/officeDocument/2006/relationships/slide"></Relationship><Relationship Id="rId10" Target="slides/slide5.xml" Type="http://schemas.openxmlformats.org/officeDocument/2006/relationships/slide"></Relationship><Relationship Id="rId11" Target="slides/slide6.xml" Type="http://schemas.openxmlformats.org/officeDocument/2006/relationships/slide"></Relationship><Relationship Id="rId12" Target="slides/slide7.xml" Type="http://schemas.openxmlformats.org/officeDocument/2006/relationships/slide"></Relationship><Relationship Id="rId13" Target="slides/slide8.xml" Type="http://schemas.openxmlformats.org/officeDocument/2006/relationships/slide"></Relationship><Relationship Id="rId14" Target="slides/slide9.xml" Type="http://schemas.openxmlformats.org/officeDocument/2006/relationships/slide"></Relationship><Relationship Id="rId15" Target="slides/slide10.xml" Type="http://schemas.openxmlformats.org/officeDocument/2006/relationships/slide"></Relationship><Relationship Id="rId16" Target="slides/slide11.xml" Type="http://schemas.openxmlformats.org/officeDocument/2006/relationships/slide"></Relationship><Relationship Id="rId17" Target="slides/slide12.xml" Type="http://schemas.openxmlformats.org/officeDocument/2006/relationships/slide"></Relationship><Relationship Id="rId18" Target="slides/slide13.xml" Type="http://schemas.openxmlformats.org/officeDocument/2006/relationships/slide"></Relationship><Relationship Id="rId19" Target="slides/slide14.xml" Type="http://schemas.openxmlformats.org/officeDocument/2006/relationships/slide"></Relationship><Relationship Id="rId20" Target="slides/slide15.xml" Type="http://schemas.openxmlformats.org/officeDocument/2006/relationships/slide"></Relationship><Relationship Id="rId21" Target="slides/slide16.xml" Type="http://schemas.openxmlformats.org/officeDocument/2006/relationships/slide"></Relationship><Relationship Id="rId22" Target="slides/slide17.xml" Type="http://schemas.openxmlformats.org/officeDocument/2006/relationships/slide"></Relationship><Relationship Id="rId23" Target="slides/slide18.xml" Type="http://schemas.openxmlformats.org/officeDocument/2006/relationships/slide"></Relationship><Relationship Id="rId24" Target="slides/slide19.xml" Type="http://schemas.openxmlformats.org/officeDocument/2006/relationships/slide"></Relationship><Relationship Id="rId25" Target="theme/theme1.xml" Type="http://schemas.openxmlformats.org/officeDocument/2006/relationships/theme"></Relationship></Relationships>
</file>

<file path=ppt/notesMasters/_rels/notesMaster1.xml.rels><?xml version="1.0" standalone="yes" ?><Relationships xmlns="http://schemas.openxmlformats.org/package/2006/relationships"><Relationship Id="rId1" Target="../theme/theme2.xml" Type="http://schemas.openxmlformats.org/officeDocument/2006/relationships/theme"></Relationship></Relationships>
</file>

<file path=ppt/notesMasters/notesMaster1.xml><?xml version="1.0" encoding="utf-8"?>
<p:notes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Ref xmlns:c="http://schemas.openxmlformats.org/drawingml/2006/chart" xmlns:pic="http://schemas.openxmlformats.org/drawingml/2006/picture" xmlns:dgm="http://schemas.openxmlformats.org/drawingml/2006/diagram" idx="1001">
        <a:schemeClr val="bg1"/>
      </p:bgRef>
    </p:bg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Header Placeholder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sz="quarter" type="hdr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0" y="0"/>
            <a:ext cx="2971800" cy="457200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bIns="45720" lIns="91440" rIns="91440" rtlCol="0" tIns="45720" vert="horz"/>
          <a:lstStyle>
            <a:lvl1pPr algn="l">
              <a:defRPr sz="1200"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Date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dt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884613" y="0"/>
            <a:ext cx="2971800" cy="457200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bIns="45720" lIns="91440" rIns="91440" rtlCol="0" tIns="45720" vert="horz"/>
          <a:lstStyle>
            <a:lvl1pPr algn="r">
              <a:defRPr sz="1200">
                <a:uFillTx/>
              </a:defRPr>
            </a:lvl1pPr>
          </a:lstStyle>
          <a:p>
            <a:fld id="{C65D8351-B31B-40F6-BDA8-0529EF24CA7C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Image Placeholder 3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idx="2" type="sldImg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 xmlns:c="http://schemas.openxmlformats.org/drawingml/2006/chart" xmlns:pic="http://schemas.openxmlformats.org/drawingml/2006/picture" xmlns:dgm="http://schemas.openxmlformats.org/drawingml/2006/diagram">
          <a:bodyPr anchor="ctr" bIns="45720" lIns="91440" rIns="91440" rtlCol="0" tIns="45720" vert="horz"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Notes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3" sz="quarter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85800" y="4343400"/>
            <a:ext cx="5486400" cy="4114800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>
                <a:uFillTx/>
              </a:rPr>
              <a:t>Click to edit Master text styles</a:t>
            </a:r>
          </a:p>
          <a:p>
            <a:pPr lvl="1"/>
            <a:r>
              <a:rPr lang="en-US" smtClean="0">
                <a:uFillTx/>
              </a:rPr>
              <a:t>Second level</a:t>
            </a:r>
          </a:p>
          <a:p>
            <a:pPr lvl="2"/>
            <a:r>
              <a:rPr lang="en-US" smtClean="0">
                <a:uFillTx/>
              </a:rPr>
              <a:t>Third level</a:t>
            </a:r>
          </a:p>
          <a:p>
            <a:pPr lvl="3"/>
            <a:r>
              <a:rPr lang="en-US" smtClean="0">
                <a:uFillTx/>
              </a:rPr>
              <a:t>Fourth level</a:t>
            </a:r>
          </a:p>
          <a:p>
            <a:pPr lvl="4"/>
            <a:r>
              <a:rPr lang="en-US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Foot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4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0" y="8685213"/>
            <a:ext cx="2971800" cy="457200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anchor="b" bIns="45720" lIns="91440" rIns="91440" rtlCol="0" tIns="45720" vert="horz"/>
          <a:lstStyle>
            <a:lvl1pPr algn="l">
              <a:defRPr sz="1200"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Slide Number Placeholder 6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5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884613" y="8685213"/>
            <a:ext cx="2971800" cy="457200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anchor="b" bIns="45720" lIns="91440" rIns="91440" rtlCol="0" tIns="45720" vert="horz"/>
          <a:lstStyle>
            <a:lvl1pPr algn="r">
              <a:defRPr sz="1200">
                <a:uFillTx/>
              </a:defRPr>
            </a:lvl1pPr>
          </a:lstStyle>
          <a:p>
            <a:fld id="{5678921A-74CA-4876-9D9C-68AF3786B4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</p:spTree>
  </p:cSld>
  <p:clrMap xmlns:c="http://schemas.openxmlformats.org/drawingml/2006/chart" xmlns:pic="http://schemas.openxmlformats.org/drawingml/2006/picture" xmlns:dgm="http://schemas.openxmlformats.org/drawingml/2006/diagram" accent1="accent1" accent2="accent2" accent3="accent3" accent4="accent4" accent5="accent5" accent6="accent6" bg1="lt1" bg2="lt2" folHlink="folHlink" hlink="hlink" tx1="dk1" tx2="dk2"/>
  <p:notesStyle xmlns:c="http://schemas.openxmlformats.org/drawingml/2006/chart" xmlns:pic="http://schemas.openxmlformats.org/drawingml/2006/picture" xmlns:dgm="http://schemas.openxmlformats.org/drawingml/2006/diagram">
    <a:lvl1pPr algn="l" defTabSz="914400" eaLnBrk="1" hangingPunct="1" latinLnBrk="0" marL="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9pPr>
  </p:notesStyle>
</p:notesMaster>
</file>

<file path=ppt/notesSlides/_rels/notesSlide1.xml.rels><?xml version="1.0" standalone="yes" ?><Relationships xmlns="http://schemas.openxmlformats.org/package/2006/relationships"><Relationship Id="rId1" Target="../slides/slide1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2.xml.rels><?xml version="1.0" standalone="yes" ?><Relationships xmlns="http://schemas.openxmlformats.org/package/2006/relationships"><Relationship Id="rId1" Target="../slides/slide2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3.xml.rels><?xml version="1.0" standalone="yes" ?><Relationships xmlns="http://schemas.openxmlformats.org/package/2006/relationships"><Relationship Id="rId1" Target="../slides/slide3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4.xml.rels><?xml version="1.0" standalone="yes" ?><Relationships xmlns="http://schemas.openxmlformats.org/package/2006/relationships"><Relationship Id="rId1" Target="../slides/slide4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5.xml.rels><?xml version="1.0" standalone="yes" ?><Relationships xmlns="http://schemas.openxmlformats.org/package/2006/relationships"><Relationship Id="rId1" Target="../slides/slide5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6.xml.rels><?xml version="1.0" standalone="yes" ?><Relationships xmlns="http://schemas.openxmlformats.org/package/2006/relationships"><Relationship Id="rId1" Target="../slides/slide6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7.xml.rels><?xml version="1.0" standalone="yes" ?><Relationships xmlns="http://schemas.openxmlformats.org/package/2006/relationships"><Relationship Id="rId1" Target="../slides/slide7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8.xml.rels><?xml version="1.0" standalone="yes" ?><Relationships xmlns="http://schemas.openxmlformats.org/package/2006/relationships"><Relationship Id="rId1" Target="../slides/slide8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9.xml.rels><?xml version="1.0" standalone="yes" ?><Relationships xmlns="http://schemas.openxmlformats.org/package/2006/relationships"><Relationship Id="rId1" Target="../slides/slide9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0.xml.rels><?xml version="1.0" standalone="yes" ?><Relationships xmlns="http://schemas.openxmlformats.org/package/2006/relationships"><Relationship Id="rId1" Target="../slides/slide10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1.xml.rels><?xml version="1.0" standalone="yes" ?><Relationships xmlns="http://schemas.openxmlformats.org/package/2006/relationships"><Relationship Id="rId1" Target="../slides/slide11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2.xml.rels><?xml version="1.0" standalone="yes" ?><Relationships xmlns="http://schemas.openxmlformats.org/package/2006/relationships"><Relationship Id="rId1" Target="../slides/slide12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3.xml.rels><?xml version="1.0" standalone="yes" ?><Relationships xmlns="http://schemas.openxmlformats.org/package/2006/relationships"><Relationship Id="rId1" Target="../slides/slide13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4.xml.rels><?xml version="1.0" standalone="yes" ?><Relationships xmlns="http://schemas.openxmlformats.org/package/2006/relationships"><Relationship Id="rId1" Target="../slides/slide14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5.xml.rels><?xml version="1.0" standalone="yes" ?><Relationships xmlns="http://schemas.openxmlformats.org/package/2006/relationships"><Relationship Id="rId1" Target="../slides/slide15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6.xml.rels><?xml version="1.0" standalone="yes" ?><Relationships xmlns="http://schemas.openxmlformats.org/package/2006/relationships"><Relationship Id="rId1" Target="../slides/slide16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7.xml.rels><?xml version="1.0" standalone="yes" ?><Relationships xmlns="http://schemas.openxmlformats.org/package/2006/relationships"><Relationship Id="rId1" Target="../slides/slide17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8.xml.rels><?xml version="1.0" standalone="yes" ?><Relationships xmlns="http://schemas.openxmlformats.org/package/2006/relationships"><Relationship Id="rId1" Target="../slides/slide18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_rels/notesSlide19.xml.rels><?xml version="1.0" standalone="yes" ?><Relationships xmlns="http://schemas.openxmlformats.org/package/2006/relationships"><Relationship Id="rId1" Target="../slides/slide19.xml" Type="http://schemas.openxmlformats.org/officeDocument/2006/relationships/slide"></Relationship><Relationship Id="rId2" Target="../notesMasters/notesMaster1.xml" Type="http://schemas.openxmlformats.org/officeDocument/2006/relationships/notesMaster"></Relationship></Relationships>
</file>

<file path=ppt/notesSlides/notesSlide1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2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3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4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5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6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7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8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9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10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11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12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13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14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15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16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17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18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Slide Image Placeholder 1"/>
          <p:cNvSpPr xmlns:c="http://schemas.openxmlformats.org/drawingml/2006/chart" xmlns:pic="http://schemas.openxmlformats.org/drawingml/2006/picture" xmlns:dgm="http://schemas.openxmlformats.org/drawingml/2006/diagram">
            <a:spLocks noChangeAspect="1" noGrp="1" noRot="1"/>
          </p:cNvSpPr>
          <p:nvPr>
            <p:ph type="sldImg"/>
          </p:nvPr>
        </p:nvSpPr>
        <p:spPr xmlns:c="http://schemas.openxmlformats.org/drawingml/2006/chart" xmlns:pic="http://schemas.openxmlformats.org/drawingml/2006/picture" xmlns:dgm="http://schemas.openxmlformats.org/drawingml/2006/diagram"/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Notes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5678921A-74CA-4876-9D9C-68AF3786B45E}" type="slidenum">
              <a:rPr lang="en-US" smtClean="0">
                <a:uFillTx/>
              </a:rPr>
              <a:pPr/>
              <a:t>19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notes>
</file>

<file path=ppt/slideLayouts/_rels/slideLayout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2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3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4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5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6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7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8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9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0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slideLayout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itle">
  <p:cSld name="Title Slide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9" name="Subtitle 8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sub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3699804"/>
            <a:ext cx="8305800" cy="11430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Autofit/>
          </a:bodyPr>
          <a:lstStyle>
            <a:lvl1pPr algn="ctr" indent="0" marL="0">
              <a:buNone/>
              <a:defRPr baseline="0" spc="100" sz="2200">
                <a:solidFill>
                  <a:schemeClr val="tx2"/>
                </a:solidFill>
                <a:uFillTx/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>
                <a:uFillTx/>
              </a:rPr>
              <a:t>Click to edit Master subtitle style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8" name="Title 27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ctr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1433732"/>
            <a:ext cx="8305800" cy="1981200"/>
          </a:xfrm>
          <a:ln cap="rnd" w="6350">
            <a:noFill/>
          </a:ln>
        </p:spPr>
        <p:txBody xmlns:c="http://schemas.openxmlformats.org/drawingml/2006/chart" xmlns:pic="http://schemas.openxmlformats.org/drawingml/2006/picture" xmlns:dgm="http://schemas.openxmlformats.org/drawingml/2006/diagram">
          <a:bodyPr anchor="b" anchorCtr="0">
            <a:noAutofit/>
          </a:bodyPr>
          <a:lstStyle>
            <a:lvl1pPr algn="ctr">
              <a:defRPr b="0" dirty="0" lang="en-US" sz="48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r="13500000" dist="25400">
                    <a:srgbClr val="000000">
                      <a:alpha val="70000"/>
                    </a:srgbClr>
                  </a:innerShdw>
                </a:effectLst>
                <a:uFillTx/>
              </a:defRPr>
            </a:lvl1pPr>
          </a:lstStyle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8" name="Straight Connector 7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1463626" y="3550126"/>
            <a:ext cx="2971800" cy="1588"/>
          </a:xfrm>
          <a:prstGeom prst="line">
            <a:avLst/>
          </a:prstGeom>
          <a:ln algn="ctr" cap="flat" cmpd="sng" w="9525">
            <a:solidFill>
              <a:schemeClr val="bg2">
                <a:tint val="20000"/>
              </a:schemeClr>
            </a:solidFill>
            <a:prstDash val="solid"/>
          </a:ln>
          <a:effectLst>
            <a:outerShdw algn="tl" blurRad="31750" dir="2700000" rotWithShape="0">
              <a:srgbClr val="000000">
                <a:alpha val="55000"/>
              </a:srgbClr>
            </a:outerShdw>
          </a:effectLst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13" name="Straight Connector 12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4708574" y="3550126"/>
            <a:ext cx="2971800" cy="1588"/>
          </a:xfrm>
          <a:prstGeom prst="line">
            <a:avLst/>
          </a:prstGeom>
          <a:ln algn="ctr" cap="flat" cmpd="sng" w="9525">
            <a:solidFill>
              <a:schemeClr val="bg2">
                <a:tint val="20000"/>
              </a:schemeClr>
            </a:solidFill>
            <a:prstDash val="solid"/>
          </a:ln>
          <a:effectLst>
            <a:outerShdw algn="tl" blurRad="31750" dir="2700000" rotWithShape="0">
              <a:srgbClr val="000000">
                <a:alpha val="55000"/>
              </a:srgbClr>
            </a:outerShdw>
          </a:effectLst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4" name="Oval 1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40348" y="3526302"/>
            <a:ext cx="45720" cy="45720"/>
          </a:xfrm>
          <a:prstGeom prst="ellipse">
            <a:avLst/>
          </a:prstGeom>
          <a:effectLst>
            <a:outerShdw algn="tl" blurRad="31750" dir="2700000" rotWithShape="0">
              <a:srgbClr val="000000">
                <a:alpha val="55000"/>
              </a:srgbClr>
            </a:outerShdw>
          </a:effectLst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 eaLnBrk="1" hangingPunct="1" latinLnBrk="0"/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5" name="Date Placeholder 1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6" name="Slide Number Placeholder 1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7" name="Footer Placeholder 16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obj">
  <p:cSld name="Title and Content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9" name="Content Placeholder 8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1524000"/>
            <a:ext cx="8229600" cy="45720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eaLnBrk="1" hangingPunct="1" latinLnBrk="0" lvl="0"/>
            <a:r>
              <a:rPr lang="en-US" smtClean="0">
                <a:uFillTx/>
              </a:rPr>
              <a:t>Click to edit Master text styles</a:t>
            </a:r>
          </a:p>
          <a:p>
            <a:pPr eaLnBrk="1" hangingPunct="1" latinLnBrk="0" lvl="1"/>
            <a:r>
              <a:rPr lang="en-US" smtClean="0">
                <a:uFillTx/>
              </a:rPr>
              <a:t>Second level</a:t>
            </a:r>
          </a:p>
          <a:p>
            <a:pPr eaLnBrk="1" hangingPunct="1" latinLnBrk="0" lvl="2"/>
            <a:r>
              <a:rPr lang="en-US" smtClean="0">
                <a:uFillTx/>
              </a:rPr>
              <a:t>Third level</a:t>
            </a:r>
          </a:p>
          <a:p>
            <a:pPr eaLnBrk="1" hangingPunct="1" latinLnBrk="0" lvl="3"/>
            <a:r>
              <a:rPr lang="en-US" smtClean="0">
                <a:uFillTx/>
              </a:rPr>
              <a:t>Fourth level</a:t>
            </a:r>
          </a:p>
          <a:p>
            <a:pPr eaLnBrk="1" hangingPunct="1" latinLnBrk="0" lvl="4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4" name="Date Placeholder 1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4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5" name="Slide Number Placeholder 1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5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>
            <a:lvl1pPr algn="ctr">
              <a:defRPr>
                <a:uFillTx/>
              </a:defRPr>
            </a:lvl1pPr>
          </a:lstStyle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6" name="Footer Placeholder 1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6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7" name="Title 16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 anchor="b" anchorCtr="0" rtlCol="0"/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secHead">
  <p:cSld name="Section Header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4" name="Date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Foot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Slide Numb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85800" y="3505200"/>
            <a:ext cx="7924800" cy="13716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Autofit/>
          </a:bodyPr>
          <a:lstStyle>
            <a:lvl1pPr algn="l" rtl="0">
              <a:spcBef>
                <a:spcPct val="0"/>
              </a:spcBef>
              <a:buNone/>
              <a:defRPr b="0" dirty="0" lang="en-US" sz="480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r="13500000" dist="25400">
                    <a:srgbClr val="000000">
                      <a:alpha val="70000"/>
                    </a:srgbClr>
                  </a:innerShdw>
                </a:effectLst>
                <a:uFillTx/>
              </a:defRPr>
            </a:lvl1pPr>
          </a:lstStyle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Tex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85800" y="4958864"/>
            <a:ext cx="7924800" cy="984736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t"/>
          <a:lstStyle>
            <a:lvl1pPr indent="0" marL="0">
              <a:buNone/>
              <a:defRPr baseline="0" spc="100" sz="2000">
                <a:solidFill>
                  <a:schemeClr val="tx2"/>
                </a:solidFill>
                <a:uFillTx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</a:lstStyle>
          <a:p>
            <a:pPr eaLnBrk="1" hangingPunct="1" latinLnBrk="0" lvl="0"/>
            <a:r>
              <a:rPr kumimoji="0" lang="en-US" smtClean="0">
                <a:uFillTx/>
              </a:rPr>
              <a:t>Click to edit Master text styles</a:t>
            </a: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685800" y="4916992"/>
            <a:ext cx="7924800" cy="4301"/>
          </a:xfrm>
          <a:prstGeom prst="line">
            <a:avLst/>
          </a:prstGeom>
          <a:noFill/>
          <a:ln algn="ctr" cap="flat" cmpd="sng" w="9525">
            <a:solidFill>
              <a:srgbClr val="E9E9E8"/>
            </a:solidFill>
            <a:prstDash val="solid"/>
          </a:ln>
          <a:effectLst>
            <a:outerShdw algn="tl" blurRad="31750" dir="2700000" rotWithShape="0">
              <a:srgbClr val="000000">
                <a:alpha val="55000"/>
              </a:srgbClr>
            </a:outerShdw>
          </a:effectLst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woObj">
  <p:cSld name="Two Content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5" name="Date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Foot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Slide Number Placeholder 6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Content Placeholder 10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sz="half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1524000"/>
            <a:ext cx="4059936" cy="45720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eaLnBrk="1" hangingPunct="1" latinLnBrk="0" lvl="0"/>
            <a:r>
              <a:rPr lang="en-US" smtClean="0">
                <a:uFillTx/>
              </a:rPr>
              <a:t>Click to edit Master text styles</a:t>
            </a:r>
          </a:p>
          <a:p>
            <a:pPr eaLnBrk="1" hangingPunct="1" latinLnBrk="0" lvl="1"/>
            <a:r>
              <a:rPr lang="en-US" smtClean="0">
                <a:uFillTx/>
              </a:rPr>
              <a:t>Second level</a:t>
            </a:r>
          </a:p>
          <a:p>
            <a:pPr eaLnBrk="1" hangingPunct="1" latinLnBrk="0" lvl="2"/>
            <a:r>
              <a:rPr lang="en-US" smtClean="0">
                <a:uFillTx/>
              </a:rPr>
              <a:t>Third level</a:t>
            </a:r>
          </a:p>
          <a:p>
            <a:pPr eaLnBrk="1" hangingPunct="1" latinLnBrk="0" lvl="3"/>
            <a:r>
              <a:rPr lang="en-US" smtClean="0">
                <a:uFillTx/>
              </a:rPr>
              <a:t>Fourth level</a:t>
            </a:r>
          </a:p>
          <a:p>
            <a:pPr eaLnBrk="1" hangingPunct="1" latinLnBrk="0" lvl="4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Content Placeholder 1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2" sz="half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648200" y="1524000"/>
            <a:ext cx="4059936" cy="45720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eaLnBrk="1" hangingPunct="1" latinLnBrk="0" lvl="0"/>
            <a:r>
              <a:rPr lang="en-US" smtClean="0">
                <a:uFillTx/>
              </a:rPr>
              <a:t>Click to edit Master text styles</a:t>
            </a:r>
          </a:p>
          <a:p>
            <a:pPr eaLnBrk="1" hangingPunct="1" latinLnBrk="0" lvl="1"/>
            <a:r>
              <a:rPr lang="en-US" smtClean="0">
                <a:uFillTx/>
              </a:rPr>
              <a:t>Second level</a:t>
            </a:r>
          </a:p>
          <a:p>
            <a:pPr eaLnBrk="1" hangingPunct="1" latinLnBrk="0" lvl="2"/>
            <a:r>
              <a:rPr lang="en-US" smtClean="0">
                <a:uFillTx/>
              </a:rPr>
              <a:t>Third level</a:t>
            </a:r>
          </a:p>
          <a:p>
            <a:pPr eaLnBrk="1" hangingPunct="1" latinLnBrk="0" lvl="3"/>
            <a:r>
              <a:rPr lang="en-US" smtClean="0">
                <a:uFillTx/>
              </a:rPr>
              <a:t>Fourth level</a:t>
            </a:r>
          </a:p>
          <a:p>
            <a:pPr eaLnBrk="1" hangingPunct="1" latinLnBrk="0" lvl="4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woTxTwoObj">
  <p:cSld name="Comparison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9" name="Slide Number Placeholder 8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Footer Placeholder 7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Date Placeholder 6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Tex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1399593"/>
            <a:ext cx="4040188" cy="762000"/>
          </a:xfrm>
          <a:noFill/>
          <a:ln algn="ctr" cap="rnd" cmpd="sng" w="25400">
            <a:noFill/>
            <a:prstDash val="solid"/>
          </a:ln>
          <a:effectLst>
            <a:softEdge rad="63500"/>
          </a:effectLst>
          <a:sp3d prstMaterial="flat"/>
        </p:spPr>
        <p:style xmlns:c="http://schemas.openxmlformats.org/drawingml/2006/chart" xmlns:pic="http://schemas.openxmlformats.org/drawingml/2006/picture" xmlns:dgm="http://schemas.openxmlformats.org/drawingml/2006/diagram"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b" bIns="45720" lIns="91440" rIns="91440" tIns="45720">
            <a:noAutofit/>
          </a:bodyPr>
          <a:lstStyle>
            <a:lvl1pPr algn="l" indent="0" marL="0">
              <a:spcBef>
                <a:spcPts val="0"/>
              </a:spcBef>
              <a:buNone/>
              <a:defRPr b="1" sz="2600">
                <a:solidFill>
                  <a:schemeClr val="tx2"/>
                </a:solidFill>
                <a:uFillTx/>
              </a:defRPr>
            </a:lvl1pPr>
            <a:lvl2pPr>
              <a:buNone/>
              <a:defRPr b="1" sz="2000">
                <a:uFillTx/>
              </a:defRPr>
            </a:lvl2pPr>
            <a:lvl3pPr>
              <a:buNone/>
              <a:defRPr b="1" sz="1800">
                <a:uFillTx/>
              </a:defRPr>
            </a:lvl3pPr>
            <a:lvl4pPr>
              <a:buNone/>
              <a:defRPr b="1" sz="1600">
                <a:uFillTx/>
              </a:defRPr>
            </a:lvl4pPr>
            <a:lvl5pPr>
              <a:buNone/>
              <a:defRPr b="1" sz="1600">
                <a:uFillTx/>
              </a:defRPr>
            </a:lvl5pPr>
          </a:lstStyle>
          <a:p>
            <a:pPr eaLnBrk="1" hangingPunct="1" latinLnBrk="0" lvl="0"/>
            <a:r>
              <a:rPr kumimoji="0" lang="en-US" smtClean="0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2" name="Content Placeholder 3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2" sz="half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2201896"/>
            <a:ext cx="4038600" cy="3913632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eaLnBrk="1" hangingPunct="1" latinLnBrk="0" lvl="0"/>
            <a:r>
              <a:rPr lang="en-US" smtClean="0">
                <a:uFillTx/>
              </a:rPr>
              <a:t>Click to edit Master text styles</a:t>
            </a:r>
          </a:p>
          <a:p>
            <a:pPr eaLnBrk="1" hangingPunct="1" latinLnBrk="0" lvl="1"/>
            <a:r>
              <a:rPr lang="en-US" smtClean="0">
                <a:uFillTx/>
              </a:rPr>
              <a:t>Second level</a:t>
            </a:r>
          </a:p>
          <a:p>
            <a:pPr eaLnBrk="1" hangingPunct="1" latinLnBrk="0" lvl="2"/>
            <a:r>
              <a:rPr lang="en-US" smtClean="0">
                <a:uFillTx/>
              </a:rPr>
              <a:t>Third level</a:t>
            </a:r>
          </a:p>
          <a:p>
            <a:pPr eaLnBrk="1" hangingPunct="1" latinLnBrk="0" lvl="3"/>
            <a:r>
              <a:rPr lang="en-US" smtClean="0">
                <a:uFillTx/>
              </a:rPr>
              <a:t>Fourth level</a:t>
            </a:r>
          </a:p>
          <a:p>
            <a:pPr eaLnBrk="1" hangingPunct="1" latinLnBrk="0" lvl="4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4" name="Content Placeholder 3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4" sz="quarter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649788" y="2201896"/>
            <a:ext cx="4038600" cy="3913632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eaLnBrk="1" hangingPunct="1" latinLnBrk="0" lvl="0"/>
            <a:r>
              <a:rPr lang="en-US" smtClean="0">
                <a:uFillTx/>
              </a:rPr>
              <a:t>Click to edit Master text styles</a:t>
            </a:r>
          </a:p>
          <a:p>
            <a:pPr eaLnBrk="1" hangingPunct="1" latinLnBrk="0" lvl="1"/>
            <a:r>
              <a:rPr lang="en-US" smtClean="0">
                <a:uFillTx/>
              </a:rPr>
              <a:t>Second level</a:t>
            </a:r>
          </a:p>
          <a:p>
            <a:pPr eaLnBrk="1" hangingPunct="1" latinLnBrk="0" lvl="2"/>
            <a:r>
              <a:rPr lang="en-US" smtClean="0">
                <a:uFillTx/>
              </a:rPr>
              <a:t>Third level</a:t>
            </a:r>
          </a:p>
          <a:p>
            <a:pPr eaLnBrk="1" hangingPunct="1" latinLnBrk="0" lvl="3"/>
            <a:r>
              <a:rPr lang="en-US" smtClean="0">
                <a:uFillTx/>
              </a:rPr>
              <a:t>Fourth level</a:t>
            </a:r>
          </a:p>
          <a:p>
            <a:pPr eaLnBrk="1" hangingPunct="1" latinLnBrk="0" lvl="4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155448"/>
            <a:ext cx="8229600" cy="11430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b" anchorCtr="0"/>
          <a:lstStyle>
            <a:lvl1pPr>
              <a:defRPr>
                <a:uFillTx/>
              </a:defRPr>
            </a:lvl1pPr>
          </a:lstStyle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2" name="Text Placeholder 1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3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648200" y="1399593"/>
            <a:ext cx="4040188" cy="762000"/>
          </a:xfrm>
          <a:noFill/>
          <a:ln algn="ctr" cap="rnd" cmpd="sng" w="25400">
            <a:noFill/>
            <a:prstDash val="solid"/>
          </a:ln>
          <a:effectLst>
            <a:softEdge rad="63500"/>
          </a:effectLst>
        </p:spPr>
        <p:style xmlns:c="http://schemas.openxmlformats.org/drawingml/2006/chart" xmlns:pic="http://schemas.openxmlformats.org/drawingml/2006/picture" xmlns:dgm="http://schemas.openxmlformats.org/drawingml/2006/diagram"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b" bIns="45720" lIns="91440" rIns="91440" tIns="45720">
            <a:noAutofit/>
          </a:bodyPr>
          <a:lstStyle>
            <a:lvl1pPr algn="l" indent="0" marL="0">
              <a:spcBef>
                <a:spcPts val="0"/>
              </a:spcBef>
              <a:buNone/>
              <a:defRPr b="1" baseline="0" sz="2600">
                <a:solidFill>
                  <a:schemeClr val="tx2"/>
                </a:solidFill>
                <a:uFillTx/>
              </a:defRPr>
            </a:lvl1pPr>
            <a:lvl2pPr>
              <a:buNone/>
              <a:defRPr b="1" sz="2000">
                <a:uFillTx/>
              </a:defRPr>
            </a:lvl2pPr>
            <a:lvl3pPr>
              <a:buNone/>
              <a:defRPr b="1" sz="1800">
                <a:uFillTx/>
              </a:defRPr>
            </a:lvl3pPr>
            <a:lvl4pPr>
              <a:buNone/>
              <a:defRPr b="1" sz="1600">
                <a:uFillTx/>
              </a:defRPr>
            </a:lvl4pPr>
            <a:lvl5pPr>
              <a:buNone/>
              <a:defRPr b="1" sz="1600">
                <a:uFillTx/>
              </a:defRPr>
            </a:lvl5pPr>
          </a:lstStyle>
          <a:p>
            <a:pPr eaLnBrk="1" hangingPunct="1" latinLnBrk="0" lvl="0"/>
            <a:r>
              <a:rPr kumimoji="0" lang="en-US" smtClean="0">
                <a:uFillTx/>
              </a:rPr>
              <a:t>Click to edit Master text styles</a:t>
            </a: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10" name="Straight Connector 9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562945" y="2180219"/>
            <a:ext cx="3749040" cy="1588"/>
          </a:xfrm>
          <a:prstGeom prst="line">
            <a:avLst/>
          </a:prstGeom>
          <a:noFill/>
          <a:ln algn="ctr" cap="flat" cmpd="sng" w="12700">
            <a:solidFill>
              <a:schemeClr val="bg2">
                <a:tint val="20000"/>
              </a:schemeClr>
            </a:solidFill>
            <a:prstDash val="solid"/>
          </a:ln>
          <a:effectLst>
            <a:outerShdw algn="tl" blurRad="34925" dir="2700000" rotWithShape="0">
              <a:srgbClr val="000000">
                <a:alpha val="55000"/>
              </a:srgbClr>
            </a:outerShdw>
          </a:effectLst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17" name="Straight Connector 1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4754880" y="2180219"/>
            <a:ext cx="3749040" cy="1588"/>
          </a:xfrm>
          <a:prstGeom prst="line">
            <a:avLst/>
          </a:prstGeom>
          <a:noFill/>
          <a:ln algn="ctr" cap="flat" cmpd="sng" w="12700">
            <a:solidFill>
              <a:schemeClr val="bg2">
                <a:tint val="20000"/>
              </a:schemeClr>
            </a:solidFill>
            <a:prstDash val="solid"/>
          </a:ln>
          <a:effectLst>
            <a:outerShdw algn="tl" blurRad="34925" dir="2700000" rotWithShape="0">
              <a:srgbClr val="000000">
                <a:alpha val="55000"/>
              </a:srgbClr>
            </a:outerShdw>
          </a:effectLst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itleOnly">
  <p:cSld name="Title Only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3" name="Date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Foot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Slide Numb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blank">
  <p:cSld name="Blank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Date Placeholder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Footer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showMasterSp="0" type="objTx">
  <p:cSld name="Content with Caption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9" name="Content Placeholder 28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sz="quarter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457200"/>
            <a:ext cx="6248400" cy="57150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eaLnBrk="1" hangingPunct="1" latinLnBrk="0" lvl="0"/>
            <a:r>
              <a:rPr lang="en-US" smtClean="0">
                <a:uFillTx/>
              </a:rPr>
              <a:t>Click to edit Master text styles</a:t>
            </a:r>
          </a:p>
          <a:p>
            <a:pPr eaLnBrk="1" hangingPunct="1" latinLnBrk="0" lvl="1"/>
            <a:r>
              <a:rPr lang="en-US" smtClean="0">
                <a:uFillTx/>
              </a:rPr>
              <a:t>Second level</a:t>
            </a:r>
          </a:p>
          <a:p>
            <a:pPr eaLnBrk="1" hangingPunct="1" latinLnBrk="0" lvl="2"/>
            <a:r>
              <a:rPr lang="en-US" smtClean="0">
                <a:uFillTx/>
              </a:rPr>
              <a:t>Third level</a:t>
            </a:r>
          </a:p>
          <a:p>
            <a:pPr eaLnBrk="1" hangingPunct="1" latinLnBrk="0" lvl="3"/>
            <a:r>
              <a:rPr lang="en-US" smtClean="0">
                <a:uFillTx/>
              </a:rPr>
              <a:t>Fourth level</a:t>
            </a:r>
          </a:p>
          <a:p>
            <a:pPr eaLnBrk="1" hangingPunct="1" latinLnBrk="0" lvl="4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Tex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2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781800" y="1600200"/>
            <a:ext cx="1984248" cy="37338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t" anchorCtr="0" bIns="45720" tIns="45720"/>
          <a:lstStyle>
            <a:lvl1pPr indent="0" marL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  <a:uFillTx/>
              </a:defRPr>
            </a:lvl1pPr>
            <a:lvl2pPr>
              <a:buNone/>
              <a:defRPr sz="1200">
                <a:uFillTx/>
              </a:defRPr>
            </a:lvl2pPr>
            <a:lvl3pPr>
              <a:buNone/>
              <a:defRPr sz="1000">
                <a:uFillTx/>
              </a:defRPr>
            </a:lvl3pPr>
            <a:lvl4pPr>
              <a:buNone/>
              <a:defRPr sz="900">
                <a:uFillTx/>
              </a:defRPr>
            </a:lvl4pPr>
            <a:lvl5pPr>
              <a:buNone/>
              <a:defRPr sz="900">
                <a:uFillTx/>
              </a:defRPr>
            </a:lvl5pPr>
          </a:lstStyle>
          <a:p>
            <a:pPr eaLnBrk="1" hangingPunct="1" latinLnBrk="0" lvl="0"/>
            <a:r>
              <a:rPr kumimoji="0" lang="en-US" smtClean="0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1" name="Title 30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781800" y="457200"/>
            <a:ext cx="1981200" cy="10668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b" anchorCtr="0" lIns="91440" tIns="91440"/>
          <a:lstStyle>
            <a:lvl1pPr algn="l">
              <a:buNone/>
              <a:defRPr b="1" baseline="0" spc="-50" sz="1800">
                <a:ln w="3175"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Date Placeholder 7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4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9" name="Slide Number Placeholder 8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5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Footer Placeholder 9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6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showMasterSp="0" type="picTx">
  <p:cSld name="Picture with Caption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457200"/>
            <a:ext cx="2057400" cy="10668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b" anchorCtr="0" lIns="91440" tIns="91440"/>
          <a:lstStyle>
            <a:lvl1pPr algn="l">
              <a:buNone/>
              <a:defRPr b="1" baseline="0" spc="-50" sz="1800">
                <a:ln w="3175"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Picture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pic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algn="ctr" blurRad="88900" rotWithShape="0" sx="103000" sy="103000">
              <a:srgbClr val="000000">
                <a:alpha val="32000"/>
              </a:srgbClr>
            </a:outerShdw>
            <a:softEdge rad="127000"/>
          </a:effectLst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>
            <a:lvl1pPr indent="0" marL="0">
              <a:buNone/>
              <a:defRPr sz="3200">
                <a:solidFill>
                  <a:schemeClr val="bg1"/>
                </a:solidFill>
                <a:uFillTx/>
              </a:defRPr>
            </a:lvl1pPr>
          </a:lstStyle>
          <a:p>
            <a:r>
              <a:rPr kumimoji="0" lang="en-US" smtClean="0">
                <a:uFillTx/>
              </a:rPr>
              <a:t>Click icon to add picture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Text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2" sz="half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1600200"/>
            <a:ext cx="2057400" cy="44196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t" anchorCtr="0"/>
          <a:lstStyle>
            <a:lvl1pPr indent="0" marL="0">
              <a:lnSpc>
                <a:spcPct val="125000"/>
              </a:lnSpc>
              <a:spcAft>
                <a:spcPts val="1000"/>
              </a:spcAft>
              <a:buFontTx/>
              <a:buNone/>
              <a:defRPr b="0" sz="1600">
                <a:solidFill>
                  <a:schemeClr val="tx2"/>
                </a:solidFill>
                <a:uFillTx/>
              </a:defRPr>
            </a:lvl1pPr>
            <a:lvl2pPr>
              <a:defRPr sz="1200">
                <a:uFillTx/>
              </a:defRPr>
            </a:lvl2pPr>
            <a:lvl3pPr>
              <a:defRPr sz="1000">
                <a:uFillTx/>
              </a:defRPr>
            </a:lvl3pPr>
            <a:lvl4pPr>
              <a:defRPr sz="900">
                <a:uFillTx/>
              </a:defRPr>
            </a:lvl4pPr>
            <a:lvl5pPr>
              <a:defRPr sz="900">
                <a:uFillTx/>
              </a:defRPr>
            </a:lvl5pPr>
          </a:lstStyle>
          <a:p>
            <a:pPr eaLnBrk="1" hangingPunct="1" latinLnBrk="0" lvl="0"/>
            <a:r>
              <a:rPr kumimoji="0" lang="en-US" smtClean="0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Date Placeholder 7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9" name="Slide Number Placeholder 8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Footer Placeholder 9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vertTx">
  <p:cSld name="Title and Vertical Text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Vertical Tex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orient="vert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 vert="eaVert"/>
          <a:lstStyle/>
          <a:p>
            <a:pPr eaLnBrk="1" hangingPunct="1" latinLnBrk="0" lvl="0"/>
            <a:r>
              <a:rPr lang="en-US" smtClean="0">
                <a:uFillTx/>
              </a:rPr>
              <a:t>Click to edit Master text styles</a:t>
            </a:r>
          </a:p>
          <a:p>
            <a:pPr eaLnBrk="1" hangingPunct="1" latinLnBrk="0" lvl="1"/>
            <a:r>
              <a:rPr lang="en-US" smtClean="0">
                <a:uFillTx/>
              </a:rPr>
              <a:t>Second level</a:t>
            </a:r>
          </a:p>
          <a:p>
            <a:pPr eaLnBrk="1" hangingPunct="1" latinLnBrk="0" lvl="2"/>
            <a:r>
              <a:rPr lang="en-US" smtClean="0">
                <a:uFillTx/>
              </a:rPr>
              <a:t>Third level</a:t>
            </a:r>
          </a:p>
          <a:p>
            <a:pPr eaLnBrk="1" hangingPunct="1" latinLnBrk="0" lvl="3"/>
            <a:r>
              <a:rPr lang="en-US" smtClean="0">
                <a:uFillTx/>
              </a:rPr>
              <a:t>Fourth level</a:t>
            </a:r>
          </a:p>
          <a:p>
            <a:pPr eaLnBrk="1" hangingPunct="1" latinLnBrk="0" lvl="4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Date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Foot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Slide Numb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vertTitleAndTx">
  <p:cSld name="Vertical Title and Text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Vertical 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orient="vert"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274638"/>
            <a:ext cx="2057400" cy="5851525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vert="eaVert"/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Vertical Tex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orient="vert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274638"/>
            <a:ext cx="6019800" cy="5851525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vert="eaVert"/>
          <a:lstStyle/>
          <a:p>
            <a:pPr eaLnBrk="1" hangingPunct="1" latinLnBrk="0" lvl="0"/>
            <a:r>
              <a:rPr lang="en-US" smtClean="0">
                <a:uFillTx/>
              </a:rPr>
              <a:t>Click to edit Master text styles</a:t>
            </a:r>
          </a:p>
          <a:p>
            <a:pPr eaLnBrk="1" hangingPunct="1" latinLnBrk="0" lvl="1"/>
            <a:r>
              <a:rPr lang="en-US" smtClean="0">
                <a:uFillTx/>
              </a:rPr>
              <a:t>Second level</a:t>
            </a:r>
          </a:p>
          <a:p>
            <a:pPr eaLnBrk="1" hangingPunct="1" latinLnBrk="0" lvl="2"/>
            <a:r>
              <a:rPr lang="en-US" smtClean="0">
                <a:uFillTx/>
              </a:rPr>
              <a:t>Third level</a:t>
            </a:r>
          </a:p>
          <a:p>
            <a:pPr eaLnBrk="1" hangingPunct="1" latinLnBrk="0" lvl="3"/>
            <a:r>
              <a:rPr lang="en-US" smtClean="0">
                <a:uFillTx/>
              </a:rPr>
              <a:t>Fourth level</a:t>
            </a:r>
          </a:p>
          <a:p>
            <a:pPr eaLnBrk="1" hangingPunct="1" latinLnBrk="0" lvl="4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Date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Foot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Slide Numb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Masters/_rels/slideMaster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slideLayouts/slideLayout2.xml" Type="http://schemas.openxmlformats.org/officeDocument/2006/relationships/slideLayout"></Relationship><Relationship Id="rId3" Target="../slideLayouts/slideLayout3.xml" Type="http://schemas.openxmlformats.org/officeDocument/2006/relationships/slideLayout"></Relationship><Relationship Id="rId4" Target="../slideLayouts/slideLayout4.xml" Type="http://schemas.openxmlformats.org/officeDocument/2006/relationships/slideLayout"></Relationship><Relationship Id="rId5" Target="../slideLayouts/slideLayout5.xml" Type="http://schemas.openxmlformats.org/officeDocument/2006/relationships/slideLayout"></Relationship><Relationship Id="rId6" Target="../slideLayouts/slideLayout6.xml" Type="http://schemas.openxmlformats.org/officeDocument/2006/relationships/slideLayout"></Relationship><Relationship Id="rId7" Target="../slideLayouts/slideLayout7.xml" Type="http://schemas.openxmlformats.org/officeDocument/2006/relationships/slideLayout"></Relationship><Relationship Id="rId8" Target="../slideLayouts/slideLayout8.xml" Type="http://schemas.openxmlformats.org/officeDocument/2006/relationships/slideLayout"></Relationship><Relationship Id="rId9" Target="../slideLayouts/slideLayout9.xml" Type="http://schemas.openxmlformats.org/officeDocument/2006/relationships/slideLayout"></Relationship><Relationship Id="rId10" Target="../slideLayouts/slideLayout10.xml" Type="http://schemas.openxmlformats.org/officeDocument/2006/relationships/slideLayout"></Relationship><Relationship Id="rId11" Target="../slideLayouts/slideLayout11.xml" Type="http://schemas.openxmlformats.org/officeDocument/2006/relationships/slideLayout"></Relationship><Relationship Id="rId12" Target="../theme/theme1.xml" Type="http://schemas.openxmlformats.org/officeDocument/2006/relationships/theme"></Relationship></Relationships>
</file>

<file path=ppt/slideMasters/slideMaster1.xml><?xml version="1.0" encoding="utf-8"?>
<p:sld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Ref xmlns:c="http://schemas.openxmlformats.org/drawingml/2006/chart" xmlns:pic="http://schemas.openxmlformats.org/drawingml/2006/picture" xmlns:dgm="http://schemas.openxmlformats.org/drawingml/2006/diagram" idx="1003">
        <a:schemeClr val="bg2"/>
      </p:bgRef>
    </p:bg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9" name="Text Placeholder 8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1447800"/>
            <a:ext cx="8229600" cy="4678363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vert="horz">
            <a:normAutofit/>
          </a:bodyPr>
          <a:lstStyle/>
          <a:p>
            <a:pPr eaLnBrk="1" hangingPunct="1" latinLnBrk="0" lvl="0"/>
            <a:r>
              <a:rPr kumimoji="0" lang="en-US" smtClean="0">
                <a:uFillTx/>
              </a:rPr>
              <a:t>Click to edit Master text styles</a:t>
            </a:r>
          </a:p>
          <a:p>
            <a:pPr eaLnBrk="1" hangingPunct="1" latinLnBrk="0" lvl="1"/>
            <a:r>
              <a:rPr kumimoji="0" lang="en-US" smtClean="0">
                <a:uFillTx/>
              </a:rPr>
              <a:t>Second level</a:t>
            </a:r>
          </a:p>
          <a:p>
            <a:pPr eaLnBrk="1" hangingPunct="1" latinLnBrk="0" lvl="2"/>
            <a:r>
              <a:rPr kumimoji="0" lang="en-US" smtClean="0">
                <a:uFillTx/>
              </a:rPr>
              <a:t>Third level</a:t>
            </a:r>
          </a:p>
          <a:p>
            <a:pPr eaLnBrk="1" hangingPunct="1" latinLnBrk="0" lvl="3"/>
            <a:r>
              <a:rPr kumimoji="0" lang="en-US" smtClean="0">
                <a:uFillTx/>
              </a:rPr>
              <a:t>Fourth level</a:t>
            </a:r>
          </a:p>
          <a:p>
            <a:pPr eaLnBrk="1" hangingPunct="1" latinLnBrk="0" lvl="4"/>
            <a:r>
              <a:rPr kumimoji="0"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4" name="Date Placeholder 2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2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791200" y="6203667"/>
            <a:ext cx="2590800" cy="384048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anchor="ctr" anchorCtr="0" vert="horz"/>
          <a:lstStyle>
            <a:lvl1pPr algn="l" eaLnBrk="1" hangingPunct="1" latinLnBrk="0">
              <a:defRPr kumimoji="0" sz="1200">
                <a:solidFill>
                  <a:schemeClr val="tx2"/>
                </a:solidFill>
                <a:uFillTx/>
              </a:defRPr>
            </a:lvl1pPr>
          </a:lstStyle>
          <a:p>
            <a:fld id="{B9DEFB19-1983-40E1-AAAD-FD08D2399859}" type="datetimeFigureOut">
              <a:rPr lang="en-US" smtClean="0">
                <a:uFillTx/>
              </a:rPr>
              <a:pPr/>
              <a:t>3/4/2008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Footer Placeholder 9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3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133600" y="6203667"/>
            <a:ext cx="3581400" cy="384048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anchor="ctr" anchorCtr="0" vert="horz"/>
          <a:lstStyle>
            <a:lvl1pPr algn="r" eaLnBrk="1" hangingPunct="1" latinLnBrk="0">
              <a:defRPr kumimoji="0" sz="1200">
                <a:solidFill>
                  <a:schemeClr val="tx2"/>
                </a:solidFill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2" name="Slide Number Placeholder 2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4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410575" y="6181531"/>
            <a:ext cx="609600" cy="45720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anchor="ctr" anchorCtr="0" bIns="0" lIns="0" rIns="0" tIns="0" vert="horz">
            <a:noAutofit/>
          </a:bodyPr>
          <a:lstStyle>
            <a:lvl1pPr algn="ctr" eaLnBrk="1" hangingPunct="1" latinLnBrk="0">
              <a:defRPr baseline="0" kumimoji="0" sz="1600">
                <a:solidFill>
                  <a:schemeClr val="tx2"/>
                </a:solidFill>
                <a:uFillTx/>
              </a:defRPr>
            </a:lvl1pPr>
          </a:lstStyle>
          <a:p>
            <a:fld id="{62046D26-EBCD-4F80-998F-18C0B988155E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Title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57200" y="152400"/>
            <a:ext cx="8229600" cy="1219200"/>
          </a:xfrm>
          <a:prstGeom prst="rect">
            <a:avLst/>
          </a:prstGeom>
          <a:ln cap="rnd" w="6350">
            <a:noFill/>
          </a:ln>
        </p:spPr>
        <p:txBody xmlns:c="http://schemas.openxmlformats.org/drawingml/2006/chart" xmlns:pic="http://schemas.openxmlformats.org/drawingml/2006/picture" xmlns:dgm="http://schemas.openxmlformats.org/drawingml/2006/diagram">
          <a:bodyPr anchor="b" anchorCtr="0" vert="horz">
            <a:normAutofit/>
          </a:bodyPr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</p:spTree>
  </p:cSld>
  <p:clrMap xmlns:c="http://schemas.openxmlformats.org/drawingml/2006/chart" xmlns:pic="http://schemas.openxmlformats.org/drawingml/2006/picture" xmlns:dgm="http://schemas.openxmlformats.org/drawingml/2006/diagram" accent1="accent1" accent2="accent2" accent3="accent3" accent4="accent4" accent5="accent5" accent6="accent6" bg1="dk1" bg2="dk2" folHlink="folHlink" hlink="hlink" tx1="lt1" tx2="lt2"/>
  <p:sldLayoutIdLst>
    <p:sldLayoutId r:id="rId1" id="2147483661"/>
    <p:sldLayoutId r:id="rId2" id="2147483662"/>
    <p:sldLayoutId r:id="rId3" id="2147483663"/>
    <p:sldLayoutId r:id="rId4" id="2147483664"/>
    <p:sldLayoutId r:id="rId5" id="2147483665"/>
    <p:sldLayoutId r:id="rId6" id="2147483666"/>
    <p:sldLayoutId r:id="rId7" id="2147483667"/>
    <p:sldLayoutId r:id="rId8" id="2147483668"/>
    <p:sldLayoutId r:id="rId9" id="2147483669"/>
    <p:sldLayoutId r:id="rId10" id="2147483670"/>
    <p:sldLayoutId r:id="rId11" id="2147483671"/>
  </p:sldLayoutIdLst>
  <p:txStyles>
    <p:titleStyle xmlns:c="http://schemas.openxmlformats.org/drawingml/2006/chart" xmlns:pic="http://schemas.openxmlformats.org/drawingml/2006/picture" xmlns:dgm="http://schemas.openxmlformats.org/drawingml/2006/diagram">
      <a:lvl1pPr algn="l" eaLnBrk="1" hangingPunct="1" latinLnBrk="0" rtl="0">
        <a:spcBef>
          <a:spcPct val="0"/>
        </a:spcBef>
        <a:buNone/>
        <a:defRPr b="0" baseline="0" dirty="0" kern="1200" kumimoji="0" lang="en-US" spc="-100" sz="420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r="13500000" dist="25400">
              <a:srgbClr val="000000">
                <a:alpha val="70000"/>
              </a:srgbClr>
            </a:innerShdw>
          </a:effectLst>
          <a:uFillTx/>
          <a:latin typeface="+mj-lt"/>
          <a:ea typeface="+mj-ea"/>
          <a:cs typeface="+mj-cs"/>
        </a:defRPr>
      </a:lvl1pPr>
    </p:titleStyle>
    <p:bodyStyle xmlns:c="http://schemas.openxmlformats.org/drawingml/2006/chart" xmlns:pic="http://schemas.openxmlformats.org/drawingml/2006/picture" xmlns:dgm="http://schemas.openxmlformats.org/drawingml/2006/diagram">
      <a:lvl1pPr algn="l" eaLnBrk="1" hangingPunct="1" indent="-274320" latinLnBrk="0" marL="274320" rtl="0">
        <a:spcBef>
          <a:spcPts val="600"/>
        </a:spcBef>
        <a:buClr>
          <a:schemeClr val="accent2"/>
        </a:buClr>
        <a:buSzPct val="85000"/>
        <a:buFont typeface="Wingdings 2"/>
        <a:buChar char=""/>
        <a:defRPr kern="1200" kumimoji="0" sz="26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algn="l" eaLnBrk="1" hangingPunct="1" indent="-274320" latinLnBrk="0" marL="640080" rtl="0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ern="1200" kumimoji="0" sz="2400">
          <a:solidFill>
            <a:schemeClr val="tx2"/>
          </a:solidFill>
          <a:uFillTx/>
          <a:latin typeface="+mn-lt"/>
          <a:ea typeface="+mn-ea"/>
          <a:cs typeface="+mn-cs"/>
        </a:defRPr>
      </a:lvl2pPr>
      <a:lvl3pPr algn="l" eaLnBrk="1" hangingPunct="1" indent="-228600" latinLnBrk="0" marL="1005840" rtl="0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ern="1200" kumimoji="0" sz="21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algn="l" eaLnBrk="1" hangingPunct="1" indent="-228600" latinLnBrk="0" marL="1280160" rtl="0">
        <a:spcBef>
          <a:spcPts val="300"/>
        </a:spcBef>
        <a:buClr>
          <a:schemeClr val="accent2">
            <a:shade val="75000"/>
          </a:schemeClr>
        </a:buClr>
        <a:buSzPct val="85000"/>
        <a:buFont charset="2" pitchFamily="18" typeface="Wingdings 2"/>
        <a:buChar char=""/>
        <a:defRPr kern="1200" kumimoji="0" sz="19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algn="l" eaLnBrk="1" hangingPunct="1" indent="-228600" latinLnBrk="0" marL="1554480" rtl="0">
        <a:spcBef>
          <a:spcPts val="340"/>
        </a:spcBef>
        <a:buClr>
          <a:schemeClr val="accent2">
            <a:shade val="75000"/>
          </a:schemeClr>
        </a:buClr>
        <a:buSzPct val="85000"/>
        <a:buFont charset="2" pitchFamily="18" typeface="Wingdings 2"/>
        <a:buChar char=""/>
        <a:defRPr kern="1200" kumimoji="0" sz="16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algn="l" eaLnBrk="1" hangingPunct="1" indent="-228600" latinLnBrk="0" marL="1828800" rtl="0">
        <a:spcBef>
          <a:spcPts val="340"/>
        </a:spcBef>
        <a:buClr>
          <a:schemeClr val="accent2">
            <a:shade val="75000"/>
          </a:schemeClr>
        </a:buClr>
        <a:buSzPct val="85000"/>
        <a:buFont charset="2" pitchFamily="18" typeface="Wingdings 2"/>
        <a:buChar char="?"/>
        <a:defRPr kern="1200" kumimoji="0" sz="17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algn="l" eaLnBrk="1" hangingPunct="1" indent="-182880" latinLnBrk="0" marL="2011680" rtl="0">
        <a:spcBef>
          <a:spcPts val="340"/>
        </a:spcBef>
        <a:buClr>
          <a:schemeClr val="accent2">
            <a:shade val="75000"/>
          </a:schemeClr>
        </a:buClr>
        <a:buSzPct val="85000"/>
        <a:buFont charset="2" pitchFamily="18" typeface="Wingdings 2"/>
        <a:buChar char="?"/>
        <a:defRPr baseline="0" kern="1200" kumimoji="0" sz="16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algn="l" eaLnBrk="1" hangingPunct="1" indent="-182880" latinLnBrk="0" marL="2286000" rtl="0">
        <a:spcBef>
          <a:spcPts val="340"/>
        </a:spcBef>
        <a:buClr>
          <a:schemeClr val="accent2">
            <a:shade val="75000"/>
          </a:schemeClr>
        </a:buClr>
        <a:buSzPct val="85000"/>
        <a:buFont charset="2" pitchFamily="18" typeface="Wingdings 2"/>
        <a:buChar char="?"/>
        <a:defRPr kern="1200" kumimoji="0" sz="15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algn="l" eaLnBrk="1" hangingPunct="1" indent="-182880" latinLnBrk="0" marL="2560320" rtl="0">
        <a:spcBef>
          <a:spcPts val="340"/>
        </a:spcBef>
        <a:buClr>
          <a:schemeClr val="accent2">
            <a:shade val="75000"/>
          </a:schemeClr>
        </a:buClr>
        <a:buSzPct val="85000"/>
        <a:buFont charset="2" pitchFamily="18" typeface="Wingdings 2"/>
        <a:buChar char="?"/>
        <a:defRPr kern="1200" kumimoji="0" sz="15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 xmlns:c="http://schemas.openxmlformats.org/drawingml/2006/chart" xmlns:pic="http://schemas.openxmlformats.org/drawingml/2006/picture" xmlns:dgm="http://schemas.openxmlformats.org/drawingml/2006/diagram">
      <a:lvl1pPr algn="l" eaLnBrk="1" hangingPunct="1" latinLnBrk="0" marL="0" rtl="0">
        <a:defRPr kern="1200" kumimoji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notesSlides/notesSlide1.xml" Type="http://schemas.openxmlformats.org/officeDocument/2006/relationships/notesSlide"></Relationship></Relationships>
</file>

<file path=ppt/slides/_rels/slide2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notesSlides/notesSlide2.xml" Type="http://schemas.openxmlformats.org/officeDocument/2006/relationships/notesSlide"></Relationship></Relationships>
</file>

<file path=ppt/slides/_rels/slide3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3.xml" Type="http://schemas.openxmlformats.org/officeDocument/2006/relationships/notesSlide"></Relationship><Relationship Id="rId3" Target="../media/image3.png" Type="http://schemas.openxmlformats.org/officeDocument/2006/relationships/image"></Relationship></Relationships>
</file>

<file path=ppt/slides/_rels/slide4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4.xml" Type="http://schemas.openxmlformats.org/officeDocument/2006/relationships/notesSlide"></Relationship><Relationship Id="rId3" Target="../media/image3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5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5.xml" Type="http://schemas.openxmlformats.org/officeDocument/2006/relationships/notesSlide"></Relationship><Relationship Id="rId3" Target="../media/image3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6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6.xml" Type="http://schemas.openxmlformats.org/officeDocument/2006/relationships/notesSlide"></Relationship><Relationship Id="rId3" Target="../media/image3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7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7.xml" Type="http://schemas.openxmlformats.org/officeDocument/2006/relationships/notesSlide"></Relationship><Relationship Id="rId3" Target="../media/image3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8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8.xml" Type="http://schemas.openxmlformats.org/officeDocument/2006/relationships/notesSlide"></Relationship><Relationship Id="rId3" Target="../media/image3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9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9.xml" Type="http://schemas.openxmlformats.org/officeDocument/2006/relationships/notesSlide"></Relationship><Relationship Id="rId3" Target="../media/image3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10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10.xml" Type="http://schemas.openxmlformats.org/officeDocument/2006/relationships/notesSlide"></Relationship><Relationship Id="rId3" Target="../media/image3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11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11.xml" Type="http://schemas.openxmlformats.org/officeDocument/2006/relationships/notesSlide"></Relationship><Relationship Id="rId3" Target="../media/image5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12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12.xml" Type="http://schemas.openxmlformats.org/officeDocument/2006/relationships/notesSlide"></Relationship><Relationship Id="rId3" Target="../media/image5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13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13.xml" Type="http://schemas.openxmlformats.org/officeDocument/2006/relationships/notesSlide"></Relationship><Relationship Id="rId3" Target="../media/image5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14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14.xml" Type="http://schemas.openxmlformats.org/officeDocument/2006/relationships/notesSlide"></Relationship><Relationship Id="rId3" Target="../media/image5.png" Type="http://schemas.openxmlformats.org/officeDocument/2006/relationships/image"></Relationship><Relationship Id="rId4" Target="../media/image4.wmf" Type="http://schemas.openxmlformats.org/officeDocument/2006/relationships/image"></Relationship></Relationships>
</file>

<file path=ppt/slides/_rels/slide15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15.xml" Type="http://schemas.openxmlformats.org/officeDocument/2006/relationships/notesSlide"></Relationship><Relationship Id="rId3" Target="../media/image6.png" Type="http://schemas.openxmlformats.org/officeDocument/2006/relationships/image"></Relationship><Relationship Id="rId4" Target="../media/image4.wmf" Type="http://schemas.openxmlformats.org/officeDocument/2006/relationships/image"></Relationship><Relationship Id="rId5" Target="../media/image7.png" Type="http://schemas.openxmlformats.org/officeDocument/2006/relationships/image"></Relationship></Relationships>
</file>

<file path=ppt/slides/_rels/slide16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16.xml" Type="http://schemas.openxmlformats.org/officeDocument/2006/relationships/notesSlide"></Relationship><Relationship Id="rId3" Target="../media/image6.png" Type="http://schemas.openxmlformats.org/officeDocument/2006/relationships/image"></Relationship><Relationship Id="rId4" Target="../media/image4.wmf" Type="http://schemas.openxmlformats.org/officeDocument/2006/relationships/image"></Relationship><Relationship Id="rId5" Target="../media/image7.png" Type="http://schemas.openxmlformats.org/officeDocument/2006/relationships/image"></Relationship></Relationships>
</file>

<file path=ppt/slides/_rels/slide17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17.xml" Type="http://schemas.openxmlformats.org/officeDocument/2006/relationships/notesSlide"></Relationship><Relationship Id="rId3" Target="../media/image6.png" Type="http://schemas.openxmlformats.org/officeDocument/2006/relationships/image"></Relationship><Relationship Id="rId4" Target="../media/image4.wmf" Type="http://schemas.openxmlformats.org/officeDocument/2006/relationships/image"></Relationship><Relationship Id="rId5" Target="../media/image7.png" Type="http://schemas.openxmlformats.org/officeDocument/2006/relationships/image"></Relationship></Relationships>
</file>

<file path=ppt/slides/_rels/slide18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18.xml" Type="http://schemas.openxmlformats.org/officeDocument/2006/relationships/notesSlide"></Relationship><Relationship Id="rId3" Target="../media/image6.png" Type="http://schemas.openxmlformats.org/officeDocument/2006/relationships/image"></Relationship><Relationship Id="rId4" Target="../media/image4.wmf" Type="http://schemas.openxmlformats.org/officeDocument/2006/relationships/image"></Relationship><Relationship Id="rId5" Target="../media/image7.png" Type="http://schemas.openxmlformats.org/officeDocument/2006/relationships/image"></Relationship></Relationships>
</file>

<file path=ppt/slides/_rels/slide19.xml.rels><?xml version="1.0" standalone="yes" ?><Relationships xmlns="http://schemas.openxmlformats.org/package/2006/relationships"><Relationship Id="rId1" Target="../slideLayouts/slideLayout7.xml" Type="http://schemas.openxmlformats.org/officeDocument/2006/relationships/slideLayout"></Relationship><Relationship Id="rId2" Target="../notesSlides/notesSlide19.xml" Type="http://schemas.openxmlformats.org/officeDocument/2006/relationships/notesSlide"></Relationship><Relationship Id="rId3" Target="../media/image6.png" Type="http://schemas.openxmlformats.org/officeDocument/2006/relationships/image"></Relationship><Relationship Id="rId4" Target="../media/image4.wmf" Type="http://schemas.openxmlformats.org/officeDocument/2006/relationships/image"></Relationship><Relationship Id="rId5" Target="../media/image7.png" Type="http://schemas.openxmlformats.org/officeDocument/2006/relationships/image"></Relationship></Relationships>
</file>

<file path=ppt/slides/slide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3" name="Subtitle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sub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dirty="0" lang="en-US" smtClean="0">
                <a:solidFill>
                  <a:srgbClr val="FF0000"/>
                </a:solidFill>
                <a:uFillTx/>
              </a:rPr>
              <a:t>Who Will You Worship?</a:t>
            </a:r>
            <a:endParaRPr dirty="0" lang="en-US">
              <a:solidFill>
                <a:srgbClr val="FF00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ctr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“Y” Decision Diagram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TextBox 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019800" y="6019800"/>
            <a:ext cx="1845826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Dr. Mark Dutton</a:t>
            </a:r>
            <a:endParaRPr dirty="0"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3" name="Title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algn="ctr"/>
            <a:r>
              <a:rPr smtClean="0">
                <a:solidFill>
                  <a:srgbClr val="FFFF00"/>
                </a:solidFill>
                <a:uFillTx/>
              </a:rPr>
              <a:t>Decision Point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  <a:solidFill>
            <a:srgbClr val="FFFF00"/>
          </a:solidFill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1" name="TextBox 20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53000" y="3886200"/>
            <a:ext cx="1930657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Decision/Choices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Please God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530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TextBox 12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934200" y="3886200"/>
            <a:ext cx="1125949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Luke 9:23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1026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2895600" y="1524000"/>
            <a:ext cx="499979" cy="685686"/>
          </a:xfrm>
          <a:prstGeom prst="rect">
            <a:avLst/>
          </a:prstGeom>
          <a:noFill/>
        </p:spPr>
      </p:pic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Please Self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530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TextBox 12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934200" y="3886200"/>
            <a:ext cx="1125949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Luke 9:23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1026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2895600" y="1524000"/>
            <a:ext cx="499979" cy="685686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1027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638800" y="1524000"/>
            <a:ext cx="457199" cy="646744"/>
          </a:xfrm>
          <a:prstGeom prst="rect">
            <a:avLst/>
          </a:prstGeom>
          <a:noFill/>
        </p:spPr>
      </p:pic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Please Self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530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TextBox 12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934200" y="3886200"/>
            <a:ext cx="1125949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Luke 9:23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1026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2895600" y="1524000"/>
            <a:ext cx="499979" cy="685686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1027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638800" y="1524000"/>
            <a:ext cx="457199" cy="646744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14" name="TextBox 1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124200" y="5638800"/>
            <a:ext cx="3159583" cy="646331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Only two options on the shelf,</a:t>
            </a:r>
          </a:p>
          <a:p>
            <a:r>
              <a:rPr dirty="0" lang="en-US" smtClean="0">
                <a:solidFill>
                  <a:srgbClr val="FFFF00"/>
                </a:solidFill>
                <a:uFillTx/>
              </a:rPr>
              <a:t>Pleasing God or pleasing self.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Please Self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0292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Rectangle 1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010400" y="3886200"/>
            <a:ext cx="112594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Luke 9:23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4" name="TextBox 1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05400" y="3429000"/>
            <a:ext cx="633507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Easy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15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2895600" y="1524000"/>
            <a:ext cx="499979" cy="685686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16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638800" y="1524000"/>
            <a:ext cx="457199" cy="646744"/>
          </a:xfrm>
          <a:prstGeom prst="rect">
            <a:avLst/>
          </a:prstGeom>
          <a:noFill/>
        </p:spPr>
      </p:pic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Please Self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0292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Rectangle 1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010400" y="3886200"/>
            <a:ext cx="112594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Luke 9:23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4" name="TextBox 1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05400" y="3429000"/>
            <a:ext cx="633507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Easy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5" name="TextBox 1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67400" y="2590800"/>
            <a:ext cx="692562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Hard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17" name="Straight Arrow Connector 1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5594723" y="3015877"/>
            <a:ext cx="457200" cy="36904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8" name="TextBox 1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2743200"/>
            <a:ext cx="1729448" cy="92333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Proverbs 13:15</a:t>
            </a:r>
          </a:p>
          <a:p>
            <a:r>
              <a:rPr dirty="0" lang="en-US" smtClean="0">
                <a:solidFill>
                  <a:srgbClr val="FFFF00"/>
                </a:solidFill>
                <a:uFillTx/>
              </a:rPr>
              <a:t>Galatians 6:7-9</a:t>
            </a:r>
          </a:p>
          <a:p>
            <a:r>
              <a:rPr dirty="0" lang="en-US" smtClean="0">
                <a:solidFill>
                  <a:srgbClr val="FFFF00"/>
                </a:solidFill>
                <a:uFillTx/>
              </a:rPr>
              <a:t>Proverbs 13:21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19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2895600" y="1524000"/>
            <a:ext cx="499979" cy="685686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0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638800" y="1524000"/>
            <a:ext cx="457199" cy="646744"/>
          </a:xfrm>
          <a:prstGeom prst="rect">
            <a:avLst/>
          </a:prstGeom>
          <a:noFill/>
        </p:spPr>
      </p:pic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Please Self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0292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Rectangle 1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010400" y="3886200"/>
            <a:ext cx="112594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Luke 9:23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4" name="TextBox 1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05400" y="3429000"/>
            <a:ext cx="633507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Easy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5" name="TextBox 1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67400" y="2590800"/>
            <a:ext cx="692562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17" name="Straight Arrow Connector 1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5594723" y="3015877"/>
            <a:ext cx="457200" cy="36904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8" name="TextBox 1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2743200"/>
            <a:ext cx="1729448" cy="92333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Proverbs 13:15</a:t>
            </a:r>
          </a:p>
          <a:p>
            <a:r>
              <a:rPr dirty="0" lang="en-US" smtClean="0">
                <a:uFillTx/>
              </a:rPr>
              <a:t>Galatians 6:7-9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6" name="Rectangle 1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276600" y="3352800"/>
            <a:ext cx="692562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Hard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19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2895600" y="1524000"/>
            <a:ext cx="499979" cy="685686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0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638800" y="1524000"/>
            <a:ext cx="457199" cy="646744"/>
          </a:xfrm>
          <a:prstGeom prst="rect">
            <a:avLst/>
          </a:prstGeom>
          <a:noFill/>
        </p:spPr>
      </p:pic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Please Self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0292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Rectangle 1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010400" y="3886200"/>
            <a:ext cx="112594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Luke 9:23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4" name="TextBox 1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05400" y="3429000"/>
            <a:ext cx="633507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Easy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5" name="TextBox 1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67400" y="2590800"/>
            <a:ext cx="692562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17" name="Straight Arrow Connector 1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5594723" y="3015877"/>
            <a:ext cx="457200" cy="36904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8" name="TextBox 1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2743200"/>
            <a:ext cx="1729448" cy="92333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Proverbs 13:15</a:t>
            </a:r>
          </a:p>
          <a:p>
            <a:r>
              <a:rPr dirty="0" lang="en-US" smtClean="0">
                <a:uFillTx/>
              </a:rPr>
              <a:t>Galatians 6:7-9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6" name="Rectangle 1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352800" y="3429000"/>
            <a:ext cx="692562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Hard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9" name="Rectangle 18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667000" y="2590800"/>
            <a:ext cx="787395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Easier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20" name="Straight Arrow Connector 19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314700" y="3009900"/>
            <a:ext cx="457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22" name="TextBox 2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2971800"/>
            <a:ext cx="1886478" cy="646331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Matthew 11:28-29</a:t>
            </a:r>
          </a:p>
          <a:p>
            <a:r>
              <a:rPr dirty="0" lang="en-US" smtClean="0">
                <a:solidFill>
                  <a:srgbClr val="FFFF00"/>
                </a:solidFill>
                <a:uFillTx/>
              </a:rPr>
              <a:t>Proverbs 13:21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3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2895600" y="1524000"/>
            <a:ext cx="499979" cy="685686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4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638800" y="1524000"/>
            <a:ext cx="457199" cy="646744"/>
          </a:xfrm>
          <a:prstGeom prst="rect">
            <a:avLst/>
          </a:prstGeom>
          <a:noFill/>
        </p:spPr>
      </p:pic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Please Self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0292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Rectangle 1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010400" y="3886200"/>
            <a:ext cx="112594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Luke 9:23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4" name="TextBox 1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05400" y="3429000"/>
            <a:ext cx="633507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Easy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5" name="TextBox 1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67400" y="2590800"/>
            <a:ext cx="692562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17" name="Straight Arrow Connector 1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5594723" y="3015877"/>
            <a:ext cx="457200" cy="36904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8" name="TextBox 1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2743200"/>
            <a:ext cx="1729448" cy="92333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Proverbs 13:15</a:t>
            </a:r>
          </a:p>
          <a:p>
            <a:r>
              <a:rPr dirty="0" lang="en-US" smtClean="0">
                <a:uFillTx/>
              </a:rPr>
              <a:t>Galatians 6:7-9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6" name="Rectangle 1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352800" y="3429000"/>
            <a:ext cx="692562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9" name="Rectangle 18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667000" y="2590800"/>
            <a:ext cx="787395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Easier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20" name="Straight Arrow Connector 19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314700" y="3009900"/>
            <a:ext cx="457200" cy="3810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22" name="TextBox 2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2971800"/>
            <a:ext cx="1886478" cy="646331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Matthew 11:28-29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1" name="TextBox 20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67400" y="1295400"/>
            <a:ext cx="2428293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400">
                <a:solidFill>
                  <a:srgbClr val="FFFF00"/>
                </a:solidFill>
                <a:uFillTx/>
              </a:rPr>
              <a:t>Feeling Oriented</a:t>
            </a:r>
            <a:endParaRPr dirty="0" lang="en-US" sz="2400">
              <a:solidFill>
                <a:srgbClr val="FFFF00"/>
              </a:solidFill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3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2895600" y="1524000"/>
            <a:ext cx="499979" cy="685686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5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334000" y="1676400"/>
            <a:ext cx="349464" cy="494344"/>
          </a:xfrm>
          <a:prstGeom prst="rect">
            <a:avLst/>
          </a:prstGeom>
          <a:noFill/>
        </p:spPr>
      </p:pic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Please Self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0292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Rectangle 1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010400" y="3886200"/>
            <a:ext cx="112594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Luke 9:23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4" name="TextBox 1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05400" y="3429000"/>
            <a:ext cx="633507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Easy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5" name="TextBox 1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67400" y="2590800"/>
            <a:ext cx="692562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17" name="Straight Arrow Connector 1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5594723" y="3015877"/>
            <a:ext cx="457200" cy="36904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8" name="TextBox 1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2743200"/>
            <a:ext cx="1729448" cy="92333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Proverbs 13:15</a:t>
            </a:r>
          </a:p>
          <a:p>
            <a:r>
              <a:rPr dirty="0" lang="en-US" smtClean="0">
                <a:uFillTx/>
              </a:rPr>
              <a:t>Galatians 6:7-9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6" name="Rectangle 1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352800" y="3429000"/>
            <a:ext cx="692562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9" name="Rectangle 18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667000" y="2590800"/>
            <a:ext cx="787395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Easier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20" name="Straight Arrow Connector 19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314700" y="3009900"/>
            <a:ext cx="457200" cy="3810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22" name="TextBox 2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2971800"/>
            <a:ext cx="1886478" cy="646331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Matthew 11:28-29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1" name="TextBox 20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096000" y="1295400"/>
            <a:ext cx="2428293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400">
                <a:uFillTx/>
              </a:rPr>
              <a:t>Feeling Oriented</a:t>
            </a:r>
            <a:endParaRPr dirty="0" lang="en-US" sz="2400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3" name="TextBox 22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85800" y="1295400"/>
            <a:ext cx="2658933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400">
                <a:solidFill>
                  <a:srgbClr val="FFFF00"/>
                </a:solidFill>
                <a:uFillTx/>
              </a:rPr>
              <a:t>Principle Oriented</a:t>
            </a:r>
            <a:endParaRPr dirty="0" lang="en-US" sz="2400">
              <a:solidFill>
                <a:srgbClr val="FFFF00"/>
              </a:solidFill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4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 cstate="print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352800" y="1676400"/>
            <a:ext cx="381000" cy="522515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5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334000" y="1676400"/>
            <a:ext cx="349464" cy="494344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6" name="TextBox 25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219200" y="1676400"/>
            <a:ext cx="1060418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2 Cor 5:9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848894" y="4837906"/>
            <a:ext cx="1447006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Please Self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0292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Rectangle 1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010400" y="3886200"/>
            <a:ext cx="112594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Luke 9:23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4" name="TextBox 1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05400" y="3429000"/>
            <a:ext cx="633507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Easy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5" name="TextBox 1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67400" y="2590800"/>
            <a:ext cx="692562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17" name="Straight Arrow Connector 1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5594723" y="3015877"/>
            <a:ext cx="457200" cy="36904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8" name="TextBox 1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2743200"/>
            <a:ext cx="1729448" cy="92333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Proverbs 13:15</a:t>
            </a:r>
          </a:p>
          <a:p>
            <a:r>
              <a:rPr dirty="0" lang="en-US" smtClean="0">
                <a:uFillTx/>
              </a:rPr>
              <a:t>Galatians 6:7-9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6" name="Rectangle 1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352800" y="3429000"/>
            <a:ext cx="692562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9" name="Rectangle 18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667000" y="2590800"/>
            <a:ext cx="787395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Easier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20" name="Straight Arrow Connector 19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314700" y="3009900"/>
            <a:ext cx="457200" cy="3810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22" name="TextBox 2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2971800"/>
            <a:ext cx="1886478" cy="646331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Matthew 11:28-29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1" name="TextBox 20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096000" y="1295400"/>
            <a:ext cx="2428293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400">
                <a:uFillTx/>
              </a:rPr>
              <a:t>Feeling Oriented</a:t>
            </a:r>
            <a:endParaRPr dirty="0" lang="en-US" sz="2400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3" name="TextBox 22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85800" y="1295400"/>
            <a:ext cx="2658933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400">
                <a:uFillTx/>
              </a:rPr>
              <a:t>Principle Oriented</a:t>
            </a:r>
            <a:endParaRPr dirty="0" lang="en-US" sz="2400"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4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 cstate="print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352800" y="1676400"/>
            <a:ext cx="381000" cy="522515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5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334000" y="1676400"/>
            <a:ext cx="349464" cy="494344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6" name="TextBox 25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886200" y="2590800"/>
            <a:ext cx="1322798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b="1" dirty="0" lang="en-US" smtClean="0" sz="2400">
                <a:solidFill>
                  <a:srgbClr val="FFFF00"/>
                </a:solidFill>
                <a:uFillTx/>
              </a:rPr>
              <a:t>HABITS</a:t>
            </a:r>
            <a:endParaRPr b="1" dirty="0" lang="en-US" sz="2400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7" name="Rectangle 26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295400" y="1752600"/>
            <a:ext cx="1066800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square">
            <a:spAutoFit/>
          </a:bodyPr>
          <a:lstStyle/>
          <a:p>
            <a:r>
              <a:rPr dirty="0" lang="en-US" smtClean="0">
                <a:uFillTx/>
              </a:rPr>
              <a:t>2 Cor 5:9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29" name="Straight Arrow Connector 2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3886200" y="2514600"/>
            <a:ext cx="12954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28" name="TextBox 2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5867400"/>
            <a:ext cx="3959225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Habits can work for you or against you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5" name="Straight Connector 4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429397" y="5257403"/>
            <a:ext cx="2286000" cy="794"/>
          </a:xfrm>
          <a:prstGeom prst="lin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Please Self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0292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Rectangle 1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010400" y="3886200"/>
            <a:ext cx="112594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Luke 9:23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4" name="TextBox 1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05400" y="3429000"/>
            <a:ext cx="633507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Easy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5" name="TextBox 1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67400" y="2590800"/>
            <a:ext cx="692562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17" name="Straight Arrow Connector 1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5594723" y="3015877"/>
            <a:ext cx="457200" cy="36904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8" name="TextBox 1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2743200"/>
            <a:ext cx="1729448" cy="92333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Proverbs 13:15</a:t>
            </a:r>
          </a:p>
          <a:p>
            <a:r>
              <a:rPr dirty="0" lang="en-US" smtClean="0">
                <a:uFillTx/>
              </a:rPr>
              <a:t>Galatians 6:7-9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6" name="Rectangle 1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352800" y="3429000"/>
            <a:ext cx="692562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9" name="Rectangle 18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667000" y="2590800"/>
            <a:ext cx="787395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Easier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20" name="Straight Arrow Connector 19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314700" y="3009900"/>
            <a:ext cx="457200" cy="3810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22" name="TextBox 2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2971800"/>
            <a:ext cx="1886478" cy="646331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Matthew 11:28-29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1" name="TextBox 20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096000" y="1295400"/>
            <a:ext cx="2428293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400">
                <a:uFillTx/>
              </a:rPr>
              <a:t>Feeling Oriented</a:t>
            </a:r>
            <a:endParaRPr dirty="0" lang="en-US" sz="2400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3" name="TextBox 22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85800" y="1295400"/>
            <a:ext cx="2658933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400">
                <a:uFillTx/>
              </a:rPr>
              <a:t>Principle Oriented</a:t>
            </a:r>
            <a:endParaRPr dirty="0" lang="en-US" sz="2400"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4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 cstate="print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352800" y="1676400"/>
            <a:ext cx="381000" cy="522515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5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334000" y="1676400"/>
            <a:ext cx="349464" cy="494344"/>
          </a:xfrm>
          <a:prstGeom prst="rect">
            <a:avLst/>
          </a:prstGeom>
          <a:noFill/>
        </p:spPr>
      </p:pic>
      <p:cxnSp>
        <p:nvCxnSpPr>
          <p:cNvPr xmlns:c="http://schemas.openxmlformats.org/drawingml/2006/chart" xmlns:pic="http://schemas.openxmlformats.org/drawingml/2006/picture" xmlns:dgm="http://schemas.openxmlformats.org/drawingml/2006/diagram" id="29" name="Straight Connector 2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838200" y="5257800"/>
            <a:ext cx="7620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0" name="TextBox 2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4876800"/>
            <a:ext cx="3573607" cy="338554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1600">
                <a:solidFill>
                  <a:srgbClr val="FFFF00"/>
                </a:solidFill>
                <a:uFillTx/>
              </a:rPr>
              <a:t>OUTER MAN - ACTIONS/BEHAVIOR</a:t>
            </a:r>
            <a:endParaRPr dirty="0" lang="en-US" sz="1600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1" name="Rectangle 3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962400" y="2667000"/>
            <a:ext cx="1035861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b="1" dirty="0" lang="en-US" smtClean="0">
                <a:uFillTx/>
              </a:rPr>
              <a:t>HABITS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6" name="Rectangle 2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295400" y="1676400"/>
            <a:ext cx="1060418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2 Cor 5:9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27" name="Straight Arrow Connector 2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3886200" y="2514600"/>
            <a:ext cx="1295400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cxnSp>
        <p:nvCxnSpPr>
          <p:cNvPr xmlns:c="http://schemas.openxmlformats.org/drawingml/2006/chart" xmlns:pic="http://schemas.openxmlformats.org/drawingml/2006/picture" xmlns:dgm="http://schemas.openxmlformats.org/drawingml/2006/diagram" id="7" name="Straight Arrow Connector 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4418076" y="2668524"/>
            <a:ext cx="1527048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xmlns:c="http://schemas.openxmlformats.org/drawingml/2006/chart" xmlns:pic="http://schemas.openxmlformats.org/drawingml/2006/picture" xmlns:dgm="http://schemas.openxmlformats.org/drawingml/2006/diagram" id="9" name="Straight Arrow Connector 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124200" y="2667000"/>
            <a:ext cx="1524000" cy="1219200"/>
          </a:xfrm>
          <a:prstGeom prst="straightConnector1">
            <a:avLst/>
          </a:prstGeom>
          <a:ln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2" name="Oval 1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267200" y="3886200"/>
            <a:ext cx="609600" cy="381000"/>
          </a:xfrm>
          <a:prstGeom prst="ellipse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TextBox 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514600" y="2133600"/>
            <a:ext cx="137160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US" smtClean="0">
                <a:uFillTx/>
              </a:rPr>
              <a:t>Please God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2133600"/>
            <a:ext cx="1224181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Please Self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Rectangle 1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029200" y="3886200"/>
            <a:ext cx="19306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Decision/Choices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3" name="Rectangle 1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010400" y="3886200"/>
            <a:ext cx="112594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Luke 9:23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4" name="TextBox 1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05400" y="3429000"/>
            <a:ext cx="633507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Easy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5" name="TextBox 1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67400" y="2590800"/>
            <a:ext cx="692562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17" name="Straight Arrow Connector 1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5594723" y="3015877"/>
            <a:ext cx="457200" cy="36904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18" name="TextBox 17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629400" y="2743200"/>
            <a:ext cx="1729448" cy="92333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Proverbs 13:15</a:t>
            </a:r>
          </a:p>
          <a:p>
            <a:r>
              <a:rPr dirty="0" lang="en-US" smtClean="0">
                <a:uFillTx/>
              </a:rPr>
              <a:t>Galatians 6:7-9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6" name="Rectangle 1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352800" y="3429000"/>
            <a:ext cx="692562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Hard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9" name="Rectangle 18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667000" y="2590800"/>
            <a:ext cx="787395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Easier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20" name="Straight Arrow Connector 19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V="1" rot="16200000">
            <a:off x="3314700" y="3009900"/>
            <a:ext cx="457200" cy="3810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22" name="TextBox 2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2971800"/>
            <a:ext cx="1886478" cy="646331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Matthew 11:28-29</a:t>
            </a:r>
          </a:p>
          <a:p>
            <a:r>
              <a:rPr dirty="0" lang="en-US" smtClean="0">
                <a:uFillTx/>
              </a:rPr>
              <a:t>Proverbs 13:21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1" name="TextBox 20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096000" y="1295400"/>
            <a:ext cx="2428293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400">
                <a:uFillTx/>
              </a:rPr>
              <a:t>Feeling Oriented</a:t>
            </a:r>
            <a:endParaRPr dirty="0" lang="en-US" sz="2400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3" name="TextBox 22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85800" y="1295400"/>
            <a:ext cx="2658933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400">
                <a:uFillTx/>
              </a:rPr>
              <a:t>Principle Oriented</a:t>
            </a:r>
            <a:endParaRPr dirty="0" lang="en-US" sz="2400">
              <a:uFillTx/>
            </a:endParaRP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4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 cstate="print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352800" y="1676400"/>
            <a:ext cx="381000" cy="522515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5" name="Picture 3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4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5334000" y="1676400"/>
            <a:ext cx="349464" cy="494344"/>
          </a:xfrm>
          <a:prstGeom prst="rect">
            <a:avLst/>
          </a:prstGeom>
          <a:noFill/>
        </p:spPr>
      </p:pic>
      <p:cxnSp>
        <p:nvCxnSpPr>
          <p:cNvPr xmlns:c="http://schemas.openxmlformats.org/drawingml/2006/chart" xmlns:pic="http://schemas.openxmlformats.org/drawingml/2006/picture" xmlns:dgm="http://schemas.openxmlformats.org/drawingml/2006/diagram" id="29" name="Straight Connector 28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838200" y="5257800"/>
            <a:ext cx="7620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0" name="TextBox 2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85800" y="4800600"/>
            <a:ext cx="3573607" cy="338554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1600">
                <a:uFillTx/>
              </a:rPr>
              <a:t>OUTER MAN - ACTIONS/BEHAVIOR</a:t>
            </a:r>
            <a:endParaRPr dirty="0" lang="en-US" sz="1600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1" name="Rectangle 3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962400" y="2667000"/>
            <a:ext cx="1035861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b="1" dirty="0" lang="en-US" smtClean="0">
                <a:uFillTx/>
              </a:rPr>
              <a:t>HABITS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26" name="Rectangle 2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295400" y="1676400"/>
            <a:ext cx="1060418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2 Cor 5:9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27" name="Straight Arrow Connector 26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3886200" y="2514600"/>
            <a:ext cx="1295400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2" name="TextBox 3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62000" y="5334000"/>
            <a:ext cx="3442096" cy="58477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1600">
                <a:solidFill>
                  <a:srgbClr val="FFFF00"/>
                </a:solidFill>
                <a:uFillTx/>
              </a:rPr>
              <a:t>INNER MAN- THOUGHTS</a:t>
            </a:r>
            <a:r>
              <a:rPr dirty="0" lang="en-US" smtClean="0" sz="1600">
                <a:solidFill>
                  <a:srgbClr val="FFFF00"/>
                </a:solidFill>
                <a:uFillTx/>
              </a:rPr>
              <a:t>, PLANS, </a:t>
            </a:r>
          </a:p>
          <a:p>
            <a:r>
              <a:rPr dirty="0" lang="en-US" smtClean="0" sz="1600">
                <a:solidFill>
                  <a:srgbClr val="FFFF00"/>
                </a:solidFill>
                <a:uFillTx/>
              </a:rPr>
              <a:t>INTENTIONS, </a:t>
            </a:r>
            <a:r>
              <a:rPr dirty="0" lang="en-US" smtClean="0" sz="1600">
                <a:solidFill>
                  <a:srgbClr val="FFFF00"/>
                </a:solidFill>
                <a:uFillTx/>
              </a:rPr>
              <a:t>WILL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28" name="Straight Connector 27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696097" y="5143103"/>
            <a:ext cx="1752600" cy="794"/>
          </a:xfrm>
          <a:prstGeom prst="line">
            <a:avLst/>
          </a:prstGeom>
          <a:ln w="63500">
            <a:solidFill>
              <a:srgbClr val="FF0000"/>
            </a:solidFill>
            <a:headEnd type="none"/>
            <a:tailEnd type="triangle"/>
          </a:ln>
          <a:scene3d>
            <a:camera prst="orthographicFront"/>
            <a:lightRig dir="t" rig="threePt"/>
          </a:scene3d>
          <a:sp3d>
            <a:bevelB/>
          </a:sp3d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5" name="Rectangle 34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648200" y="4267200"/>
            <a:ext cx="381000" cy="181588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square">
            <a:spAutoFit/>
          </a:bodyPr>
          <a:lstStyle/>
          <a:p>
            <a:r>
              <a:rPr dirty="0" lang="en-US" smtClean="0" sz="1400">
                <a:solidFill>
                  <a:srgbClr val="FFFF00"/>
                </a:solidFill>
                <a:uFillTx/>
              </a:rPr>
              <a:t>THI</a:t>
            </a:r>
          </a:p>
          <a:p>
            <a:r>
              <a:rPr dirty="0" lang="en-US" smtClean="0" sz="1400">
                <a:solidFill>
                  <a:srgbClr val="FFFF00"/>
                </a:solidFill>
                <a:uFillTx/>
              </a:rPr>
              <a:t>NK</a:t>
            </a:r>
          </a:p>
          <a:p>
            <a:r>
              <a:rPr dirty="0" lang="en-US" smtClean="0" sz="1400">
                <a:solidFill>
                  <a:srgbClr val="FFFF00"/>
                </a:solidFill>
                <a:uFillTx/>
              </a:rPr>
              <a:t>I</a:t>
            </a:r>
          </a:p>
          <a:p>
            <a:r>
              <a:rPr dirty="0" lang="en-US" smtClean="0" sz="1400">
                <a:solidFill>
                  <a:srgbClr val="FFFF00"/>
                </a:solidFill>
                <a:uFillTx/>
              </a:rPr>
              <a:t>NG</a:t>
            </a:r>
            <a:endParaRPr dirty="0" lang="en-US" sz="1400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grpSp>
        <p:nvGrpSpPr>
          <p:cNvPr xmlns:c="http://schemas.openxmlformats.org/drawingml/2006/chart" xmlns:pic="http://schemas.openxmlformats.org/drawingml/2006/picture" xmlns:dgm="http://schemas.openxmlformats.org/drawingml/2006/diagram" id="2" name="Group 27"/>
          <p:cNvGrpSpPr xmlns:c="http://schemas.openxmlformats.org/drawingml/2006/chart" xmlns:pic="http://schemas.openxmlformats.org/drawingml/2006/picture" xmlns:dgm="http://schemas.openxmlformats.org/drawingml/2006/diagram"/>
          <p:nvPr/>
        </p:nvGrpSpPr>
        <p:grpSpPr xmlns:c="http://schemas.openxmlformats.org/drawingml/2006/chart" xmlns:pic="http://schemas.openxmlformats.org/drawingml/2006/picture" xmlns:dgm="http://schemas.openxmlformats.org/drawingml/2006/diagram">
          <a:xfrm>
            <a:off x="588834" y="-11614"/>
            <a:ext cx="5701461" cy="2438400"/>
            <a:chOff x="685800" y="1295400"/>
            <a:chExt cx="7758863" cy="2971800"/>
          </a:xfrm>
        </p:grpSpPr>
        <p:cxnSp>
          <p:nvCxnSpPr>
            <p:cNvPr xmlns:c="http://schemas.openxmlformats.org/drawingml/2006/chart" xmlns:pic="http://schemas.openxmlformats.org/drawingml/2006/picture" xmlns:dgm="http://schemas.openxmlformats.org/drawingml/2006/diagram" id="7" name="Straight Arrow Connector 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H="1" flipV="1" rot="5400000">
              <a:off x="4418076" y="2668524"/>
              <a:ext cx="1527048" cy="1219200"/>
            </a:xfrm>
            <a:prstGeom prst="straightConnector1">
              <a:avLst/>
            </a:prstGeom>
            <a:ln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xmlns:c="http://schemas.openxmlformats.org/drawingml/2006/chart" xmlns:pic="http://schemas.openxmlformats.org/drawingml/2006/picture" xmlns:dgm="http://schemas.openxmlformats.org/drawingml/2006/diagram" id="9" name="Straight Arrow Connector 8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V="1" rot="16200000">
              <a:off x="3124200" y="2667000"/>
              <a:ext cx="1524000" cy="1219200"/>
            </a:xfrm>
            <a:prstGeom prst="straightConnector1">
              <a:avLst/>
            </a:prstGeom>
            <a:ln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12" name="Oval 11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4267200" y="3886200"/>
              <a:ext cx="609600" cy="381000"/>
            </a:xfrm>
            <a:prstGeom prst="ellipse">
              <a:avLst/>
            </a:prstGeom>
          </p:spPr>
          <p:style xmlns:c="http://schemas.openxmlformats.org/drawingml/2006/chart" xmlns:pic="http://schemas.openxmlformats.org/drawingml/2006/picture" xmlns:dgm="http://schemas.openxmlformats.org/drawingml/2006/diagram"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 xmlns:c="http://schemas.openxmlformats.org/drawingml/2006/chart" xmlns:pic="http://schemas.openxmlformats.org/drawingml/2006/picture" xmlns:dgm="http://schemas.openxmlformats.org/drawingml/2006/diagram">
            <a:bodyPr anchor="ctr" rtlCol="0"/>
            <a:lstStyle/>
            <a:p>
              <a:pPr algn="ctr"/>
              <a:endParaRPr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8" name="TextBox 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1515377" y="2131219"/>
              <a:ext cx="1682692" cy="412613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square">
              <a:spAutoFit/>
            </a:bodyPr>
            <a:lstStyle/>
            <a:p>
              <a:r>
                <a:rPr dirty="0" lang="en-US" smtClean="0" sz="1600">
                  <a:uFillTx/>
                </a:rPr>
                <a:t>Please God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0" name="TextBox 9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766961" y="2038350"/>
              <a:ext cx="1107804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Please Self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1" name="Rectangle 10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029200" y="3886200"/>
              <a:ext cx="1735540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Decision/Choices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3" name="Rectangle 12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7426115" y="3895725"/>
              <a:ext cx="1018548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Luke 9:23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4" name="TextBox 13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105400" y="3429000"/>
              <a:ext cx="583814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Easy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5" name="TextBox 14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867400" y="2590800"/>
              <a:ext cx="635430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Hard</a:t>
              </a:r>
              <a:endParaRPr dirty="0" lang="en-US" sz="1600">
                <a:uFillTx/>
              </a:endParaRPr>
            </a:p>
          </p:txBody>
        </p:sp>
        <p:cxnSp>
          <p:nvCxnSpPr>
            <p:cNvPr xmlns:c="http://schemas.openxmlformats.org/drawingml/2006/chart" xmlns:pic="http://schemas.openxmlformats.org/drawingml/2006/picture" xmlns:dgm="http://schemas.openxmlformats.org/drawingml/2006/diagram" id="17" name="Straight Arrow Connector 1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H="1" flipV="1" rot="5400000">
              <a:off x="5594723" y="3015877"/>
              <a:ext cx="457200" cy="369046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18" name="TextBox 1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629400" y="2743200"/>
              <a:ext cx="1522596" cy="86177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Proverbs 13:15</a:t>
              </a:r>
            </a:p>
            <a:p>
              <a:r>
                <a:rPr dirty="0" lang="en-US" smtClean="0" sz="1600">
                  <a:uFillTx/>
                </a:rPr>
                <a:t>Galatians 6:7-9</a:t>
              </a:r>
            </a:p>
            <a:p>
              <a:r>
                <a:rPr dirty="0" lang="en-US" smtClean="0" sz="1600">
                  <a:uFillTx/>
                </a:rPr>
                <a:t>Proverbs 13:21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6" name="Rectangle 15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3352800" y="3429000"/>
              <a:ext cx="635430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Hard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9" name="Rectangle 18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2667000" y="2590800"/>
              <a:ext cx="718466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Easier</a:t>
              </a:r>
              <a:endParaRPr dirty="0" lang="en-US">
                <a:uFillTx/>
              </a:endParaRPr>
            </a:p>
          </p:txBody>
        </p:sp>
        <p:cxnSp>
          <p:nvCxnSpPr>
            <p:cNvPr xmlns:c="http://schemas.openxmlformats.org/drawingml/2006/chart" xmlns:pic="http://schemas.openxmlformats.org/drawingml/2006/picture" xmlns:dgm="http://schemas.openxmlformats.org/drawingml/2006/diagram" id="20" name="Straight Arrow Connector 19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V="1" rot="16200000">
              <a:off x="3314700" y="3009900"/>
              <a:ext cx="457200" cy="38100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22" name="TextBox 21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838200" y="2971800"/>
              <a:ext cx="1697003" cy="584775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Matthew 11:28-29</a:t>
              </a:r>
            </a:p>
            <a:p>
              <a:r>
                <a:rPr dirty="0" lang="en-US" smtClean="0" sz="1600">
                  <a:uFillTx/>
                </a:rPr>
                <a:t>Proverbs 13:21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21" name="TextBox 20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096000" y="1295400"/>
              <a:ext cx="1867755" cy="369332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>
                  <a:uFillTx/>
                </a:rPr>
                <a:t>Feeling Oriented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23" name="TextBox 22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85800" y="1295400"/>
              <a:ext cx="2041521" cy="369332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>
                  <a:uFillTx/>
                </a:rPr>
                <a:t>Principle Oriented</a:t>
              </a:r>
              <a:endParaRPr dirty="0" lang="en-US">
                <a:uFillTx/>
              </a:endParaRPr>
            </a:p>
          </p:txBody>
        </p:sp>
        <p:pic>
          <p:nvPicPr>
  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4" name="Picture 2"/>
            <p:cNvPicPr xmlns:c="http://schemas.openxmlformats.org/drawingml/2006/chart" xmlns:pic="http://schemas.openxmlformats.org/drawingml/2006/picture" xmlns:dgm="http://schemas.openxmlformats.org/drawingml/2006/diagram">
              <a:picLocks noChangeArrowheads="1" noChangeAspect="1"/>
            </p:cNvPicPr>
            <p:nvPr/>
          </p:nvPicPr>
          <p:blipFill xmlns:c="http://schemas.openxmlformats.org/drawingml/2006/chart" xmlns:pic="http://schemas.openxmlformats.org/drawingml/2006/picture" xmlns:dgm="http://schemas.openxmlformats.org/drawingml/2006/diagram">
            <a:blip r:embed="rId3" cstate="print"/>
            <a:srcRect/>
            <a:stretch>
              <a:fillRect/>
            </a:stretch>
          </p:blipFill>
          <p:spPr xmlns:c="http://schemas.openxmlformats.org/drawingml/2006/chart" xmlns:pic="http://schemas.openxmlformats.org/drawingml/2006/picture" xmlns:dgm="http://schemas.openxmlformats.org/drawingml/2006/diagram" bwMode="auto">
            <a:xfrm>
              <a:off x="3381926" y="1945481"/>
              <a:ext cx="381000" cy="522515"/>
            </a:xfrm>
            <a:prstGeom prst="rect">
              <a:avLst/>
            </a:prstGeom>
            <a:noFill/>
          </p:spPr>
        </p:pic>
        <p:pic>
          <p:nvPicPr>
  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5" name="Picture 3"/>
            <p:cNvPicPr xmlns:c="http://schemas.openxmlformats.org/drawingml/2006/chart" xmlns:pic="http://schemas.openxmlformats.org/drawingml/2006/picture" xmlns:dgm="http://schemas.openxmlformats.org/drawingml/2006/diagram">
              <a:picLocks noChangeArrowheads="1" noChangeAspect="1"/>
            </p:cNvPicPr>
            <p:nvPr/>
          </p:nvPicPr>
          <p:blipFill xmlns:c="http://schemas.openxmlformats.org/drawingml/2006/chart" xmlns:pic="http://schemas.openxmlformats.org/drawingml/2006/picture" xmlns:dgm="http://schemas.openxmlformats.org/drawingml/2006/diagram">
            <a:blip r:embed="rId4"/>
            <a:srcRect/>
            <a:stretch>
              <a:fillRect/>
            </a:stretch>
          </p:blipFill>
          <p:spPr xmlns:c="http://schemas.openxmlformats.org/drawingml/2006/chart" xmlns:pic="http://schemas.openxmlformats.org/drawingml/2006/picture" xmlns:dgm="http://schemas.openxmlformats.org/drawingml/2006/diagram" bwMode="auto">
            <a:xfrm>
              <a:off x="5352172" y="1945481"/>
              <a:ext cx="349464" cy="494345"/>
            </a:xfrm>
            <a:prstGeom prst="rect">
              <a:avLst/>
            </a:prstGeom>
            <a:noFill/>
          </p:spPr>
        </p:pic>
      </p:grp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VF11LHI4\MCj04347480000[1].png" id="2050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5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886200" y="5257800"/>
            <a:ext cx="1447657" cy="1447657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35" name="Rectangle 34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038600" y="2438400"/>
            <a:ext cx="99738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HABITS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1" name="Rectangle 3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057400" y="1676400"/>
            <a:ext cx="1060418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2 Cor 5:9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32" name="Straight Arrow Connector 31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3886200" y="2362200"/>
            <a:ext cx="1295400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4" name="Rectangle 3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10200" y="5486400"/>
            <a:ext cx="9377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HEART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grpSp>
        <p:nvGrpSpPr>
          <p:cNvPr xmlns:c="http://schemas.openxmlformats.org/drawingml/2006/chart" xmlns:pic="http://schemas.openxmlformats.org/drawingml/2006/picture" xmlns:dgm="http://schemas.openxmlformats.org/drawingml/2006/diagram" id="36" name="Group 35"/>
          <p:cNvGrpSpPr xmlns:c="http://schemas.openxmlformats.org/drawingml/2006/chart" xmlns:pic="http://schemas.openxmlformats.org/drawingml/2006/picture" xmlns:dgm="http://schemas.openxmlformats.org/drawingml/2006/diagram"/>
          <p:nvPr/>
        </p:nvGrpSpPr>
        <p:grpSpPr xmlns:c="http://schemas.openxmlformats.org/drawingml/2006/chart" xmlns:pic="http://schemas.openxmlformats.org/drawingml/2006/picture" xmlns:dgm="http://schemas.openxmlformats.org/drawingml/2006/diagram">
          <a:xfrm>
            <a:off x="533400" y="4038600"/>
            <a:ext cx="7772400" cy="1118175"/>
            <a:chOff x="685800" y="4800600"/>
            <a:chExt cx="7772400" cy="1118175"/>
          </a:xfrm>
        </p:grpSpPr>
        <p:cxnSp>
          <p:nvCxnSpPr>
            <p:cNvPr xmlns:c="http://schemas.openxmlformats.org/drawingml/2006/chart" xmlns:pic="http://schemas.openxmlformats.org/drawingml/2006/picture" xmlns:dgm="http://schemas.openxmlformats.org/drawingml/2006/diagram" id="37" name="Straight Connector 3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>
              <a:off x="838200" y="5257800"/>
              <a:ext cx="762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38" name="TextBox 3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85800" y="4800600"/>
              <a:ext cx="3573607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OUTER MAN - ACTIONS/BEHAVIOR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39" name="TextBox 38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762000" y="5334000"/>
              <a:ext cx="3442096" cy="584775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INNER MAN- THOUGHTS, PLANS, </a:t>
              </a:r>
            </a:p>
            <a:p>
              <a:r>
                <a:rPr dirty="0" lang="en-US" smtClean="0" sz="1600">
                  <a:uFillTx/>
                </a:rPr>
                <a:t>INTENTIONS, WILL</a:t>
              </a:r>
              <a:endParaRPr dirty="0" lang="en-US" sz="1600">
                <a:uFillTx/>
              </a:endParaRPr>
            </a:p>
          </p:txBody>
        </p:sp>
      </p:grpSp>
      <p:sp>
        <p:nvSpPr>
          <p:cNvPr xmlns:c="http://schemas.openxmlformats.org/drawingml/2006/chart" xmlns:pic="http://schemas.openxmlformats.org/drawingml/2006/picture" xmlns:dgm="http://schemas.openxmlformats.org/drawingml/2006/diagram" id="40" name="Rectangle 39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648200" y="3810000"/>
            <a:ext cx="381000" cy="181588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square">
            <a:spAutoFit/>
          </a:bodyPr>
          <a:lstStyle/>
          <a:p>
            <a:r>
              <a:rPr dirty="0" lang="en-US" smtClean="0" sz="1400">
                <a:uFillTx/>
              </a:rPr>
              <a:t>THI</a:t>
            </a:r>
          </a:p>
          <a:p>
            <a:r>
              <a:rPr dirty="0" lang="en-US" smtClean="0" sz="1400">
                <a:uFillTx/>
              </a:rPr>
              <a:t>NK</a:t>
            </a:r>
          </a:p>
          <a:p>
            <a:r>
              <a:rPr dirty="0" lang="en-US" smtClean="0" sz="1400">
                <a:uFillTx/>
              </a:rPr>
              <a:t>I</a:t>
            </a:r>
          </a:p>
          <a:p>
            <a:r>
              <a:rPr dirty="0" lang="en-US" smtClean="0" sz="1400">
                <a:uFillTx/>
              </a:rPr>
              <a:t>NG</a:t>
            </a:r>
            <a:endParaRPr dirty="0" lang="en-US" sz="1400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41" name="Straight Connector 40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696097" y="4685903"/>
            <a:ext cx="1752600" cy="794"/>
          </a:xfrm>
          <a:prstGeom prst="line">
            <a:avLst/>
          </a:prstGeom>
          <a:ln w="63500">
            <a:solidFill>
              <a:srgbClr val="FF0000"/>
            </a:solidFill>
            <a:headEnd type="none"/>
            <a:tailEnd type="triangle"/>
          </a:ln>
          <a:scene3d>
            <a:camera prst="orthographicFront"/>
            <a:lightRig dir="t" rig="threePt"/>
          </a:scene3d>
          <a:sp3d>
            <a:bevelB/>
          </a:sp3d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grpSp>
        <p:nvGrpSpPr>
          <p:cNvPr xmlns:c="http://schemas.openxmlformats.org/drawingml/2006/chart" xmlns:pic="http://schemas.openxmlformats.org/drawingml/2006/picture" xmlns:dgm="http://schemas.openxmlformats.org/drawingml/2006/diagram" id="2" name="Group 27"/>
          <p:cNvGrpSpPr xmlns:c="http://schemas.openxmlformats.org/drawingml/2006/chart" xmlns:pic="http://schemas.openxmlformats.org/drawingml/2006/picture" xmlns:dgm="http://schemas.openxmlformats.org/drawingml/2006/diagram"/>
          <p:nvPr/>
        </p:nvGrpSpPr>
        <p:grpSpPr xmlns:c="http://schemas.openxmlformats.org/drawingml/2006/chart" xmlns:pic="http://schemas.openxmlformats.org/drawingml/2006/picture" xmlns:dgm="http://schemas.openxmlformats.org/drawingml/2006/diagram">
          <a:xfrm>
            <a:off x="1676400" y="1371600"/>
            <a:ext cx="5701461" cy="2438400"/>
            <a:chOff x="685800" y="1295400"/>
            <a:chExt cx="7758863" cy="2971800"/>
          </a:xfrm>
        </p:grpSpPr>
        <p:cxnSp>
          <p:nvCxnSpPr>
            <p:cNvPr xmlns:c="http://schemas.openxmlformats.org/drawingml/2006/chart" xmlns:pic="http://schemas.openxmlformats.org/drawingml/2006/picture" xmlns:dgm="http://schemas.openxmlformats.org/drawingml/2006/diagram" id="7" name="Straight Arrow Connector 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H="1" flipV="1" rot="5400000">
              <a:off x="4418076" y="2668524"/>
              <a:ext cx="1527048" cy="1219200"/>
            </a:xfrm>
            <a:prstGeom prst="straightConnector1">
              <a:avLst/>
            </a:prstGeom>
            <a:ln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xmlns:c="http://schemas.openxmlformats.org/drawingml/2006/chart" xmlns:pic="http://schemas.openxmlformats.org/drawingml/2006/picture" xmlns:dgm="http://schemas.openxmlformats.org/drawingml/2006/diagram" id="9" name="Straight Arrow Connector 8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V="1" rot="16200000">
              <a:off x="3124200" y="2667000"/>
              <a:ext cx="1524000" cy="1219200"/>
            </a:xfrm>
            <a:prstGeom prst="straightConnector1">
              <a:avLst/>
            </a:prstGeom>
            <a:ln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12" name="Oval 11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4267200" y="3886200"/>
              <a:ext cx="609600" cy="381000"/>
            </a:xfrm>
            <a:prstGeom prst="ellipse">
              <a:avLst/>
            </a:prstGeom>
          </p:spPr>
          <p:style xmlns:c="http://schemas.openxmlformats.org/drawingml/2006/chart" xmlns:pic="http://schemas.openxmlformats.org/drawingml/2006/picture" xmlns:dgm="http://schemas.openxmlformats.org/drawingml/2006/diagram"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 xmlns:c="http://schemas.openxmlformats.org/drawingml/2006/chart" xmlns:pic="http://schemas.openxmlformats.org/drawingml/2006/picture" xmlns:dgm="http://schemas.openxmlformats.org/drawingml/2006/diagram">
            <a:bodyPr anchor="ctr" rtlCol="0"/>
            <a:lstStyle/>
            <a:p>
              <a:pPr algn="ctr"/>
              <a:endParaRPr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8" name="TextBox 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1515377" y="2131219"/>
              <a:ext cx="1682692" cy="412613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square">
              <a:spAutoFit/>
            </a:bodyPr>
            <a:lstStyle/>
            <a:p>
              <a:r>
                <a:rPr dirty="0" lang="en-US" smtClean="0" sz="1600">
                  <a:uFillTx/>
                </a:rPr>
                <a:t>Please God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0" name="TextBox 9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766961" y="2038350"/>
              <a:ext cx="1107804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Please Self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1" name="Rectangle 10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029200" y="3886200"/>
              <a:ext cx="1735540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Decision/Choices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3" name="Rectangle 12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7426115" y="3895725"/>
              <a:ext cx="1018548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Luke 9:23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4" name="TextBox 13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105400" y="3429000"/>
              <a:ext cx="583814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Easy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5" name="TextBox 14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867400" y="2590800"/>
              <a:ext cx="635430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Hard</a:t>
              </a:r>
              <a:endParaRPr dirty="0" lang="en-US" sz="1600">
                <a:uFillTx/>
              </a:endParaRPr>
            </a:p>
          </p:txBody>
        </p:sp>
        <p:cxnSp>
          <p:nvCxnSpPr>
            <p:cNvPr xmlns:c="http://schemas.openxmlformats.org/drawingml/2006/chart" xmlns:pic="http://schemas.openxmlformats.org/drawingml/2006/picture" xmlns:dgm="http://schemas.openxmlformats.org/drawingml/2006/diagram" id="17" name="Straight Arrow Connector 1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H="1" flipV="1" rot="5400000">
              <a:off x="5594723" y="3015877"/>
              <a:ext cx="457200" cy="369046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18" name="TextBox 1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629400" y="2743200"/>
              <a:ext cx="1522596" cy="86177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Proverbs 13:15</a:t>
              </a:r>
            </a:p>
            <a:p>
              <a:r>
                <a:rPr dirty="0" lang="en-US" smtClean="0" sz="1600">
                  <a:uFillTx/>
                </a:rPr>
                <a:t>Galatians 6:7-9</a:t>
              </a:r>
            </a:p>
            <a:p>
              <a:r>
                <a:rPr dirty="0" lang="en-US" smtClean="0" sz="1600">
                  <a:uFillTx/>
                </a:rPr>
                <a:t>Proverbs 13:21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6" name="Rectangle 15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3352800" y="3429000"/>
              <a:ext cx="635430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Hard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9" name="Rectangle 18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2667000" y="2590800"/>
              <a:ext cx="718466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Easier</a:t>
              </a:r>
              <a:endParaRPr dirty="0" lang="en-US">
                <a:uFillTx/>
              </a:endParaRPr>
            </a:p>
          </p:txBody>
        </p:sp>
        <p:cxnSp>
          <p:nvCxnSpPr>
            <p:cNvPr xmlns:c="http://schemas.openxmlformats.org/drawingml/2006/chart" xmlns:pic="http://schemas.openxmlformats.org/drawingml/2006/picture" xmlns:dgm="http://schemas.openxmlformats.org/drawingml/2006/diagram" id="20" name="Straight Arrow Connector 19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V="1" rot="16200000">
              <a:off x="3314700" y="3009900"/>
              <a:ext cx="457200" cy="38100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22" name="TextBox 21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838200" y="2971800"/>
              <a:ext cx="1697003" cy="584775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Matthew 11:28-29</a:t>
              </a:r>
            </a:p>
            <a:p>
              <a:r>
                <a:rPr dirty="0" lang="en-US" smtClean="0" sz="1600">
                  <a:uFillTx/>
                </a:rPr>
                <a:t>Proverbs 13:21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21" name="TextBox 20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096000" y="1295400"/>
              <a:ext cx="1867755" cy="369332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>
                  <a:uFillTx/>
                </a:rPr>
                <a:t>Feeling Oriented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23" name="TextBox 22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85800" y="1295400"/>
              <a:ext cx="2041521" cy="369332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>
                  <a:uFillTx/>
                </a:rPr>
                <a:t>Principle Oriented</a:t>
              </a:r>
              <a:endParaRPr dirty="0" lang="en-US">
                <a:uFillTx/>
              </a:endParaRPr>
            </a:p>
          </p:txBody>
        </p:sp>
        <p:pic>
          <p:nvPicPr>
  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4" name="Picture 2"/>
            <p:cNvPicPr xmlns:c="http://schemas.openxmlformats.org/drawingml/2006/chart" xmlns:pic="http://schemas.openxmlformats.org/drawingml/2006/picture" xmlns:dgm="http://schemas.openxmlformats.org/drawingml/2006/diagram">
              <a:picLocks noChangeArrowheads="1" noChangeAspect="1"/>
            </p:cNvPicPr>
            <p:nvPr/>
          </p:nvPicPr>
          <p:blipFill xmlns:c="http://schemas.openxmlformats.org/drawingml/2006/chart" xmlns:pic="http://schemas.openxmlformats.org/drawingml/2006/picture" xmlns:dgm="http://schemas.openxmlformats.org/drawingml/2006/diagram">
            <a:blip r:embed="rId3" cstate="print"/>
            <a:srcRect/>
            <a:stretch>
              <a:fillRect/>
            </a:stretch>
          </p:blipFill>
          <p:spPr xmlns:c="http://schemas.openxmlformats.org/drawingml/2006/chart" xmlns:pic="http://schemas.openxmlformats.org/drawingml/2006/picture" xmlns:dgm="http://schemas.openxmlformats.org/drawingml/2006/diagram" bwMode="auto">
            <a:xfrm>
              <a:off x="3381926" y="1945481"/>
              <a:ext cx="381000" cy="522515"/>
            </a:xfrm>
            <a:prstGeom prst="rect">
              <a:avLst/>
            </a:prstGeom>
            <a:noFill/>
          </p:spPr>
        </p:pic>
        <p:pic>
          <p:nvPicPr>
  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5" name="Picture 3"/>
            <p:cNvPicPr xmlns:c="http://schemas.openxmlformats.org/drawingml/2006/chart" xmlns:pic="http://schemas.openxmlformats.org/drawingml/2006/picture" xmlns:dgm="http://schemas.openxmlformats.org/drawingml/2006/diagram">
              <a:picLocks noChangeArrowheads="1" noChangeAspect="1"/>
            </p:cNvPicPr>
            <p:nvPr/>
          </p:nvPicPr>
          <p:blipFill xmlns:c="http://schemas.openxmlformats.org/drawingml/2006/chart" xmlns:pic="http://schemas.openxmlformats.org/drawingml/2006/picture" xmlns:dgm="http://schemas.openxmlformats.org/drawingml/2006/diagram">
            <a:blip r:embed="rId4"/>
            <a:srcRect/>
            <a:stretch>
              <a:fillRect/>
            </a:stretch>
          </p:blipFill>
          <p:spPr xmlns:c="http://schemas.openxmlformats.org/drawingml/2006/chart" xmlns:pic="http://schemas.openxmlformats.org/drawingml/2006/picture" xmlns:dgm="http://schemas.openxmlformats.org/drawingml/2006/diagram" bwMode="auto">
            <a:xfrm>
              <a:off x="5352172" y="1945481"/>
              <a:ext cx="349464" cy="494345"/>
            </a:xfrm>
            <a:prstGeom prst="rect">
              <a:avLst/>
            </a:prstGeom>
            <a:noFill/>
          </p:spPr>
        </p:pic>
      </p:grp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VF11LHI4\MCj04347480000[1].png" id="2050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5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886200" y="5257800"/>
            <a:ext cx="1447657" cy="1447657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35" name="Rectangle 34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038600" y="2438400"/>
            <a:ext cx="99738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HABITS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1" name="Rectangle 3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057400" y="1676400"/>
            <a:ext cx="1060418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2 Cor 5:9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32" name="Straight Arrow Connector 31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3886200" y="2362200"/>
            <a:ext cx="1295400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4" name="Rectangle 3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10200" y="5486400"/>
            <a:ext cx="9377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HEART</a:t>
            </a:r>
            <a:endParaRPr dirty="0" lang="en-US">
              <a:uFillTx/>
            </a:endParaRPr>
          </a:p>
        </p:txBody>
      </p:sp>
      <p:grpSp>
        <p:nvGrpSpPr>
          <p:cNvPr xmlns:c="http://schemas.openxmlformats.org/drawingml/2006/chart" xmlns:pic="http://schemas.openxmlformats.org/drawingml/2006/picture" xmlns:dgm="http://schemas.openxmlformats.org/drawingml/2006/diagram" id="4" name="Group 35"/>
          <p:cNvGrpSpPr xmlns:c="http://schemas.openxmlformats.org/drawingml/2006/chart" xmlns:pic="http://schemas.openxmlformats.org/drawingml/2006/picture" xmlns:dgm="http://schemas.openxmlformats.org/drawingml/2006/diagram"/>
          <p:nvPr/>
        </p:nvGrpSpPr>
        <p:grpSpPr xmlns:c="http://schemas.openxmlformats.org/drawingml/2006/chart" xmlns:pic="http://schemas.openxmlformats.org/drawingml/2006/picture" xmlns:dgm="http://schemas.openxmlformats.org/drawingml/2006/diagram">
          <a:xfrm>
            <a:off x="533400" y="4038600"/>
            <a:ext cx="7772400" cy="1118175"/>
            <a:chOff x="685800" y="4800600"/>
            <a:chExt cx="7772400" cy="1118175"/>
          </a:xfrm>
        </p:grpSpPr>
        <p:cxnSp>
          <p:nvCxnSpPr>
            <p:cNvPr xmlns:c="http://schemas.openxmlformats.org/drawingml/2006/chart" xmlns:pic="http://schemas.openxmlformats.org/drawingml/2006/picture" xmlns:dgm="http://schemas.openxmlformats.org/drawingml/2006/diagram" id="37" name="Straight Connector 3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>
              <a:off x="838200" y="5257800"/>
              <a:ext cx="762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38" name="TextBox 3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85800" y="4800600"/>
              <a:ext cx="3573607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OUTER MAN </a:t>
              </a:r>
              <a:r>
                <a:rPr dirty="0" lang="en-US" smtClean="0" sz="1600">
                  <a:uFillTx/>
                </a:rPr>
                <a:t>- ACTIONS/BEHAVIOR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39" name="TextBox 38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762000" y="5334000"/>
              <a:ext cx="3442096" cy="584775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INNER MAN- THOUGHTS, PLANS, </a:t>
              </a:r>
            </a:p>
            <a:p>
              <a:r>
                <a:rPr dirty="0" lang="en-US" smtClean="0" sz="1600">
                  <a:uFillTx/>
                </a:rPr>
                <a:t>INTENTIONS, WILL</a:t>
              </a:r>
              <a:endParaRPr dirty="0" lang="en-US" sz="1600">
                <a:uFillTx/>
              </a:endParaRPr>
            </a:p>
          </p:txBody>
        </p:sp>
      </p:grpSp>
      <p:sp>
        <p:nvSpPr>
          <p:cNvPr xmlns:c="http://schemas.openxmlformats.org/drawingml/2006/chart" xmlns:pic="http://schemas.openxmlformats.org/drawingml/2006/picture" xmlns:dgm="http://schemas.openxmlformats.org/drawingml/2006/diagram" id="40" name="Rectangle 39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648200" y="3810000"/>
            <a:ext cx="381000" cy="181588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square">
            <a:spAutoFit/>
          </a:bodyPr>
          <a:lstStyle/>
          <a:p>
            <a:r>
              <a:rPr dirty="0" lang="en-US" smtClean="0" sz="1400">
                <a:uFillTx/>
              </a:rPr>
              <a:t>THI</a:t>
            </a:r>
          </a:p>
          <a:p>
            <a:r>
              <a:rPr dirty="0" lang="en-US" smtClean="0" sz="1400">
                <a:uFillTx/>
              </a:rPr>
              <a:t>NK</a:t>
            </a:r>
          </a:p>
          <a:p>
            <a:r>
              <a:rPr dirty="0" lang="en-US" smtClean="0" sz="1400">
                <a:uFillTx/>
              </a:rPr>
              <a:t>I</a:t>
            </a:r>
          </a:p>
          <a:p>
            <a:r>
              <a:rPr dirty="0" lang="en-US" smtClean="0" sz="1400">
                <a:uFillTx/>
              </a:rPr>
              <a:t>NG</a:t>
            </a:r>
            <a:endParaRPr dirty="0" lang="en-US" sz="1400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41" name="Straight Connector 40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696097" y="4685903"/>
            <a:ext cx="1752600" cy="794"/>
          </a:xfrm>
          <a:prstGeom prst="line">
            <a:avLst/>
          </a:prstGeom>
          <a:ln w="63500">
            <a:solidFill>
              <a:srgbClr val="FF0000"/>
            </a:solidFill>
            <a:headEnd type="none"/>
            <a:tailEnd type="triangle"/>
          </a:ln>
          <a:scene3d>
            <a:camera prst="orthographicFront"/>
            <a:lightRig dir="t" rig="threePt"/>
          </a:scene3d>
          <a:sp3d>
            <a:bevelB/>
          </a:sp3d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6" name="Rectangle 3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324600" y="5257800"/>
            <a:ext cx="1561966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Matthew 15:19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2" name="Rectangle 4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324600" y="5562600"/>
            <a:ext cx="1499000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Proverbs 4:23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grpSp>
        <p:nvGrpSpPr>
          <p:cNvPr xmlns:c="http://schemas.openxmlformats.org/drawingml/2006/chart" xmlns:pic="http://schemas.openxmlformats.org/drawingml/2006/picture" xmlns:dgm="http://schemas.openxmlformats.org/drawingml/2006/diagram" id="2" name="Group 27"/>
          <p:cNvGrpSpPr xmlns:c="http://schemas.openxmlformats.org/drawingml/2006/chart" xmlns:pic="http://schemas.openxmlformats.org/drawingml/2006/picture" xmlns:dgm="http://schemas.openxmlformats.org/drawingml/2006/diagram"/>
          <p:nvPr/>
        </p:nvGrpSpPr>
        <p:grpSpPr xmlns:c="http://schemas.openxmlformats.org/drawingml/2006/chart" xmlns:pic="http://schemas.openxmlformats.org/drawingml/2006/picture" xmlns:dgm="http://schemas.openxmlformats.org/drawingml/2006/diagram">
          <a:xfrm>
            <a:off x="1824224" y="1202658"/>
            <a:ext cx="5701461" cy="2438400"/>
            <a:chOff x="685800" y="1295400"/>
            <a:chExt cx="7758863" cy="2971800"/>
          </a:xfrm>
        </p:grpSpPr>
        <p:cxnSp>
          <p:nvCxnSpPr>
            <p:cNvPr xmlns:c="http://schemas.openxmlformats.org/drawingml/2006/chart" xmlns:pic="http://schemas.openxmlformats.org/drawingml/2006/picture" xmlns:dgm="http://schemas.openxmlformats.org/drawingml/2006/diagram" id="7" name="Straight Arrow Connector 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H="1" flipV="1" rot="5400000">
              <a:off x="4418076" y="2668524"/>
              <a:ext cx="1527048" cy="1219200"/>
            </a:xfrm>
            <a:prstGeom prst="straightConnector1">
              <a:avLst/>
            </a:prstGeom>
            <a:ln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xmlns:c="http://schemas.openxmlformats.org/drawingml/2006/chart" xmlns:pic="http://schemas.openxmlformats.org/drawingml/2006/picture" xmlns:dgm="http://schemas.openxmlformats.org/drawingml/2006/diagram" id="9" name="Straight Arrow Connector 8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V="1" rot="16200000">
              <a:off x="3124200" y="2667000"/>
              <a:ext cx="1524000" cy="1219200"/>
            </a:xfrm>
            <a:prstGeom prst="straightConnector1">
              <a:avLst/>
            </a:prstGeom>
            <a:ln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12" name="Oval 11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4267200" y="3886200"/>
              <a:ext cx="609600" cy="381000"/>
            </a:xfrm>
            <a:prstGeom prst="ellipse">
              <a:avLst/>
            </a:prstGeom>
          </p:spPr>
          <p:style xmlns:c="http://schemas.openxmlformats.org/drawingml/2006/chart" xmlns:pic="http://schemas.openxmlformats.org/drawingml/2006/picture" xmlns:dgm="http://schemas.openxmlformats.org/drawingml/2006/diagram"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 xmlns:c="http://schemas.openxmlformats.org/drawingml/2006/chart" xmlns:pic="http://schemas.openxmlformats.org/drawingml/2006/picture" xmlns:dgm="http://schemas.openxmlformats.org/drawingml/2006/diagram">
            <a:bodyPr anchor="ctr" rtlCol="0"/>
            <a:lstStyle/>
            <a:p>
              <a:pPr algn="ctr"/>
              <a:endParaRPr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8" name="TextBox 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1515377" y="2131219"/>
              <a:ext cx="1682692" cy="412613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square">
              <a:spAutoFit/>
            </a:bodyPr>
            <a:lstStyle/>
            <a:p>
              <a:r>
                <a:rPr dirty="0" lang="en-US" smtClean="0" sz="1600">
                  <a:uFillTx/>
                </a:rPr>
                <a:t>Please God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0" name="TextBox 9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766961" y="2038350"/>
              <a:ext cx="1107804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Please Self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1" name="Rectangle 10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029200" y="3886200"/>
              <a:ext cx="1735540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Decision/Choices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3" name="Rectangle 12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7426115" y="3895725"/>
              <a:ext cx="1018548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Luke 9:23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4" name="TextBox 13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105400" y="3429000"/>
              <a:ext cx="583814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Easy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5" name="TextBox 14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867400" y="2590800"/>
              <a:ext cx="635430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Hard</a:t>
              </a:r>
              <a:endParaRPr dirty="0" lang="en-US" sz="1600">
                <a:uFillTx/>
              </a:endParaRPr>
            </a:p>
          </p:txBody>
        </p:sp>
        <p:cxnSp>
          <p:nvCxnSpPr>
            <p:cNvPr xmlns:c="http://schemas.openxmlformats.org/drawingml/2006/chart" xmlns:pic="http://schemas.openxmlformats.org/drawingml/2006/picture" xmlns:dgm="http://schemas.openxmlformats.org/drawingml/2006/diagram" id="17" name="Straight Arrow Connector 1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H="1" flipV="1" rot="5400000">
              <a:off x="5594723" y="3015877"/>
              <a:ext cx="457200" cy="369046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18" name="TextBox 1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629400" y="2743200"/>
              <a:ext cx="1522596" cy="86177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Proverbs 13:15</a:t>
              </a:r>
            </a:p>
            <a:p>
              <a:r>
                <a:rPr dirty="0" lang="en-US" smtClean="0" sz="1600">
                  <a:uFillTx/>
                </a:rPr>
                <a:t>Galatians 6:7-9</a:t>
              </a:r>
            </a:p>
            <a:p>
              <a:r>
                <a:rPr dirty="0" lang="en-US" smtClean="0" sz="1600">
                  <a:uFillTx/>
                </a:rPr>
                <a:t>Proverbs 13:21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6" name="Rectangle 15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3352800" y="3429000"/>
              <a:ext cx="635430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Hard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9" name="Rectangle 18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2667000" y="2590800"/>
              <a:ext cx="718466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Easier</a:t>
              </a:r>
              <a:endParaRPr dirty="0" lang="en-US">
                <a:uFillTx/>
              </a:endParaRPr>
            </a:p>
          </p:txBody>
        </p:sp>
        <p:cxnSp>
          <p:nvCxnSpPr>
            <p:cNvPr xmlns:c="http://schemas.openxmlformats.org/drawingml/2006/chart" xmlns:pic="http://schemas.openxmlformats.org/drawingml/2006/picture" xmlns:dgm="http://schemas.openxmlformats.org/drawingml/2006/diagram" id="20" name="Straight Arrow Connector 19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V="1" rot="16200000">
              <a:off x="3314700" y="3009900"/>
              <a:ext cx="457200" cy="38100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22" name="TextBox 21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838200" y="2971800"/>
              <a:ext cx="1697003" cy="584775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Matthew 11:28-29</a:t>
              </a:r>
            </a:p>
            <a:p>
              <a:r>
                <a:rPr dirty="0" lang="en-US" smtClean="0" sz="1600">
                  <a:uFillTx/>
                </a:rPr>
                <a:t>Proverbs 13:21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21" name="TextBox 20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096000" y="1295400"/>
              <a:ext cx="1867755" cy="369332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>
                  <a:uFillTx/>
                </a:rPr>
                <a:t>Feeling Oriented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23" name="TextBox 22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85800" y="1295400"/>
              <a:ext cx="2041521" cy="369332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>
                  <a:uFillTx/>
                </a:rPr>
                <a:t>Principle Oriented</a:t>
              </a:r>
              <a:endParaRPr dirty="0" lang="en-US">
                <a:uFillTx/>
              </a:endParaRPr>
            </a:p>
          </p:txBody>
        </p:sp>
        <p:pic>
          <p:nvPicPr>
  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4" name="Picture 2"/>
            <p:cNvPicPr xmlns:c="http://schemas.openxmlformats.org/drawingml/2006/chart" xmlns:pic="http://schemas.openxmlformats.org/drawingml/2006/picture" xmlns:dgm="http://schemas.openxmlformats.org/drawingml/2006/diagram">
              <a:picLocks noChangeArrowheads="1" noChangeAspect="1"/>
            </p:cNvPicPr>
            <p:nvPr/>
          </p:nvPicPr>
          <p:blipFill xmlns:c="http://schemas.openxmlformats.org/drawingml/2006/chart" xmlns:pic="http://schemas.openxmlformats.org/drawingml/2006/picture" xmlns:dgm="http://schemas.openxmlformats.org/drawingml/2006/diagram">
            <a:blip r:embed="rId3" cstate="print"/>
            <a:srcRect/>
            <a:stretch>
              <a:fillRect/>
            </a:stretch>
          </p:blipFill>
          <p:spPr xmlns:c="http://schemas.openxmlformats.org/drawingml/2006/chart" xmlns:pic="http://schemas.openxmlformats.org/drawingml/2006/picture" xmlns:dgm="http://schemas.openxmlformats.org/drawingml/2006/diagram" bwMode="auto">
            <a:xfrm>
              <a:off x="3381926" y="1945481"/>
              <a:ext cx="381000" cy="522515"/>
            </a:xfrm>
            <a:prstGeom prst="rect">
              <a:avLst/>
            </a:prstGeom>
            <a:noFill/>
          </p:spPr>
        </p:pic>
        <p:pic>
          <p:nvPicPr>
  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5" name="Picture 3"/>
            <p:cNvPicPr xmlns:c="http://schemas.openxmlformats.org/drawingml/2006/chart" xmlns:pic="http://schemas.openxmlformats.org/drawingml/2006/picture" xmlns:dgm="http://schemas.openxmlformats.org/drawingml/2006/diagram">
              <a:picLocks noChangeArrowheads="1" noChangeAspect="1"/>
            </p:cNvPicPr>
            <p:nvPr/>
          </p:nvPicPr>
          <p:blipFill xmlns:c="http://schemas.openxmlformats.org/drawingml/2006/chart" xmlns:pic="http://schemas.openxmlformats.org/drawingml/2006/picture" xmlns:dgm="http://schemas.openxmlformats.org/drawingml/2006/diagram">
            <a:blip r:embed="rId4"/>
            <a:srcRect/>
            <a:stretch>
              <a:fillRect/>
            </a:stretch>
          </p:blipFill>
          <p:spPr xmlns:c="http://schemas.openxmlformats.org/drawingml/2006/chart" xmlns:pic="http://schemas.openxmlformats.org/drawingml/2006/picture" xmlns:dgm="http://schemas.openxmlformats.org/drawingml/2006/diagram" bwMode="auto">
            <a:xfrm>
              <a:off x="5352172" y="1945481"/>
              <a:ext cx="349464" cy="494345"/>
            </a:xfrm>
            <a:prstGeom prst="rect">
              <a:avLst/>
            </a:prstGeom>
            <a:noFill/>
          </p:spPr>
        </p:pic>
      </p:grp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VF11LHI4\MCj04347480000[1].png" id="2050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5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886200" y="5257800"/>
            <a:ext cx="1447657" cy="1447657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35" name="Rectangle 34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038600" y="2438400"/>
            <a:ext cx="99738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HABITS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1" name="Rectangle 3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057400" y="1676400"/>
            <a:ext cx="1060418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2 Cor 5:9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32" name="Straight Arrow Connector 31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3886200" y="2362200"/>
            <a:ext cx="1295400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4" name="Rectangle 3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10200" y="5486400"/>
            <a:ext cx="9377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HEART</a:t>
            </a:r>
            <a:endParaRPr dirty="0" lang="en-US">
              <a:uFillTx/>
            </a:endParaRPr>
          </a:p>
        </p:txBody>
      </p:sp>
      <p:grpSp>
        <p:nvGrpSpPr>
          <p:cNvPr xmlns:c="http://schemas.openxmlformats.org/drawingml/2006/chart" xmlns:pic="http://schemas.openxmlformats.org/drawingml/2006/picture" xmlns:dgm="http://schemas.openxmlformats.org/drawingml/2006/diagram" id="3" name="Group 35"/>
          <p:cNvGrpSpPr xmlns:c="http://schemas.openxmlformats.org/drawingml/2006/chart" xmlns:pic="http://schemas.openxmlformats.org/drawingml/2006/picture" xmlns:dgm="http://schemas.openxmlformats.org/drawingml/2006/diagram"/>
          <p:nvPr/>
        </p:nvGrpSpPr>
        <p:grpSpPr xmlns:c="http://schemas.openxmlformats.org/drawingml/2006/chart" xmlns:pic="http://schemas.openxmlformats.org/drawingml/2006/picture" xmlns:dgm="http://schemas.openxmlformats.org/drawingml/2006/diagram">
          <a:xfrm>
            <a:off x="533400" y="4038600"/>
            <a:ext cx="7772400" cy="1118175"/>
            <a:chOff x="685800" y="4800600"/>
            <a:chExt cx="7772400" cy="1118175"/>
          </a:xfrm>
        </p:grpSpPr>
        <p:cxnSp>
          <p:nvCxnSpPr>
            <p:cNvPr xmlns:c="http://schemas.openxmlformats.org/drawingml/2006/chart" xmlns:pic="http://schemas.openxmlformats.org/drawingml/2006/picture" xmlns:dgm="http://schemas.openxmlformats.org/drawingml/2006/diagram" id="37" name="Straight Connector 3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>
              <a:off x="838200" y="5257800"/>
              <a:ext cx="762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38" name="TextBox 3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85800" y="4800600"/>
              <a:ext cx="3573607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OUTER MAN - ACTIONS/BEHAVIOR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39" name="TextBox 38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762000" y="5334000"/>
              <a:ext cx="3442096" cy="584775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INNER MAN- THOUGHTS, PLANS, </a:t>
              </a:r>
            </a:p>
            <a:p>
              <a:r>
                <a:rPr dirty="0" lang="en-US" smtClean="0" sz="1600">
                  <a:uFillTx/>
                </a:rPr>
                <a:t>INTENTIONS, WILL</a:t>
              </a:r>
              <a:endParaRPr dirty="0" lang="en-US" sz="1600">
                <a:uFillTx/>
              </a:endParaRPr>
            </a:p>
          </p:txBody>
        </p:sp>
      </p:grpSp>
      <p:sp>
        <p:nvSpPr>
          <p:cNvPr xmlns:c="http://schemas.openxmlformats.org/drawingml/2006/chart" xmlns:pic="http://schemas.openxmlformats.org/drawingml/2006/picture" xmlns:dgm="http://schemas.openxmlformats.org/drawingml/2006/diagram" id="40" name="Rectangle 39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648200" y="3810000"/>
            <a:ext cx="381000" cy="181588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square">
            <a:spAutoFit/>
          </a:bodyPr>
          <a:lstStyle/>
          <a:p>
            <a:r>
              <a:rPr dirty="0" lang="en-US" smtClean="0" sz="1400">
                <a:uFillTx/>
              </a:rPr>
              <a:t>THI</a:t>
            </a:r>
          </a:p>
          <a:p>
            <a:r>
              <a:rPr dirty="0" lang="en-US" smtClean="0" sz="1400">
                <a:uFillTx/>
              </a:rPr>
              <a:t>NK</a:t>
            </a:r>
          </a:p>
          <a:p>
            <a:r>
              <a:rPr dirty="0" lang="en-US" smtClean="0" sz="1400">
                <a:uFillTx/>
              </a:rPr>
              <a:t>I</a:t>
            </a:r>
          </a:p>
          <a:p>
            <a:r>
              <a:rPr dirty="0" lang="en-US" smtClean="0" sz="1400">
                <a:uFillTx/>
              </a:rPr>
              <a:t>NG</a:t>
            </a:r>
            <a:endParaRPr dirty="0" lang="en-US" sz="1400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41" name="Straight Connector 40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696097" y="4685903"/>
            <a:ext cx="1752600" cy="794"/>
          </a:xfrm>
          <a:prstGeom prst="line">
            <a:avLst/>
          </a:prstGeom>
          <a:ln w="63500">
            <a:solidFill>
              <a:srgbClr val="FF0000"/>
            </a:solidFill>
            <a:headEnd type="none"/>
            <a:tailEnd type="triangle"/>
          </a:ln>
          <a:scene3d>
            <a:camera prst="orthographicFront"/>
            <a:lightRig dir="t" rig="threePt"/>
          </a:scene3d>
          <a:sp3d>
            <a:bevelB/>
          </a:sp3d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6" name="Rectangle 3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324600" y="5257800"/>
            <a:ext cx="1561966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Matthew 15:19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2" name="Rectangle 4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324600" y="5562600"/>
            <a:ext cx="1499000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Proverbs 4:23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4" name="TextBox 4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1600" y="533400"/>
            <a:ext cx="3464988" cy="646331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	   TEMPORAL</a:t>
            </a:r>
          </a:p>
          <a:p>
            <a:r>
              <a:rPr dirty="0" lang="en-US" smtClean="0">
                <a:solidFill>
                  <a:srgbClr val="FFFF00"/>
                </a:solidFill>
                <a:uFillTx/>
              </a:rPr>
              <a:t>Sow to the Flesh, reap corruption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5" name="TextBox 4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886200" y="1143000"/>
            <a:ext cx="1478610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Galatians 6:8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grpSp>
        <p:nvGrpSpPr>
          <p:cNvPr xmlns:c="http://schemas.openxmlformats.org/drawingml/2006/chart" xmlns:pic="http://schemas.openxmlformats.org/drawingml/2006/picture" xmlns:dgm="http://schemas.openxmlformats.org/drawingml/2006/diagram" id="2" name="Group 27"/>
          <p:cNvGrpSpPr xmlns:c="http://schemas.openxmlformats.org/drawingml/2006/chart" xmlns:pic="http://schemas.openxmlformats.org/drawingml/2006/picture" xmlns:dgm="http://schemas.openxmlformats.org/drawingml/2006/diagram"/>
          <p:nvPr/>
        </p:nvGrpSpPr>
        <p:grpSpPr xmlns:c="http://schemas.openxmlformats.org/drawingml/2006/chart" xmlns:pic="http://schemas.openxmlformats.org/drawingml/2006/picture" xmlns:dgm="http://schemas.openxmlformats.org/drawingml/2006/diagram">
          <a:xfrm>
            <a:off x="1676400" y="1371600"/>
            <a:ext cx="5701461" cy="2438400"/>
            <a:chOff x="685800" y="1295400"/>
            <a:chExt cx="7758863" cy="2971800"/>
          </a:xfrm>
        </p:grpSpPr>
        <p:cxnSp>
          <p:nvCxnSpPr>
            <p:cNvPr xmlns:c="http://schemas.openxmlformats.org/drawingml/2006/chart" xmlns:pic="http://schemas.openxmlformats.org/drawingml/2006/picture" xmlns:dgm="http://schemas.openxmlformats.org/drawingml/2006/diagram" id="7" name="Straight Arrow Connector 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H="1" flipV="1" rot="5400000">
              <a:off x="4418076" y="2668524"/>
              <a:ext cx="1527048" cy="1219200"/>
            </a:xfrm>
            <a:prstGeom prst="straightConnector1">
              <a:avLst/>
            </a:prstGeom>
            <a:ln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xmlns:c="http://schemas.openxmlformats.org/drawingml/2006/chart" xmlns:pic="http://schemas.openxmlformats.org/drawingml/2006/picture" xmlns:dgm="http://schemas.openxmlformats.org/drawingml/2006/diagram" id="9" name="Straight Arrow Connector 8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V="1" rot="16200000">
              <a:off x="3124200" y="2667000"/>
              <a:ext cx="1524000" cy="1219200"/>
            </a:xfrm>
            <a:prstGeom prst="straightConnector1">
              <a:avLst/>
            </a:prstGeom>
            <a:ln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12" name="Oval 11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4267200" y="3886200"/>
              <a:ext cx="609600" cy="381000"/>
            </a:xfrm>
            <a:prstGeom prst="ellipse">
              <a:avLst/>
            </a:prstGeom>
          </p:spPr>
          <p:style xmlns:c="http://schemas.openxmlformats.org/drawingml/2006/chart" xmlns:pic="http://schemas.openxmlformats.org/drawingml/2006/picture" xmlns:dgm="http://schemas.openxmlformats.org/drawingml/2006/diagram"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 xmlns:c="http://schemas.openxmlformats.org/drawingml/2006/chart" xmlns:pic="http://schemas.openxmlformats.org/drawingml/2006/picture" xmlns:dgm="http://schemas.openxmlformats.org/drawingml/2006/diagram">
            <a:bodyPr anchor="ctr" rtlCol="0"/>
            <a:lstStyle/>
            <a:p>
              <a:pPr algn="ctr"/>
              <a:endParaRPr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8" name="TextBox 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1515377" y="2131219"/>
              <a:ext cx="1682692" cy="412613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square">
              <a:spAutoFit/>
            </a:bodyPr>
            <a:lstStyle/>
            <a:p>
              <a:r>
                <a:rPr dirty="0" lang="en-US" smtClean="0" sz="1600">
                  <a:uFillTx/>
                </a:rPr>
                <a:t>Please God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0" name="TextBox 9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766961" y="2038350"/>
              <a:ext cx="1107804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Please Self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1" name="Rectangle 10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029200" y="3886200"/>
              <a:ext cx="1735540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Decision/Choices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3" name="Rectangle 12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7426115" y="3895725"/>
              <a:ext cx="1018548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Luke 9:23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4" name="TextBox 13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105400" y="3429000"/>
              <a:ext cx="583814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Easy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5" name="TextBox 14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867400" y="2590800"/>
              <a:ext cx="635430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Hard</a:t>
              </a:r>
              <a:endParaRPr dirty="0" lang="en-US" sz="1600">
                <a:uFillTx/>
              </a:endParaRPr>
            </a:p>
          </p:txBody>
        </p:sp>
        <p:cxnSp>
          <p:nvCxnSpPr>
            <p:cNvPr xmlns:c="http://schemas.openxmlformats.org/drawingml/2006/chart" xmlns:pic="http://schemas.openxmlformats.org/drawingml/2006/picture" xmlns:dgm="http://schemas.openxmlformats.org/drawingml/2006/diagram" id="17" name="Straight Arrow Connector 1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H="1" flipV="1" rot="5400000">
              <a:off x="5594723" y="3015877"/>
              <a:ext cx="457200" cy="369046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18" name="TextBox 1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629400" y="2743200"/>
              <a:ext cx="1522596" cy="86177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Proverbs 13:15</a:t>
              </a:r>
            </a:p>
            <a:p>
              <a:r>
                <a:rPr dirty="0" lang="en-US" smtClean="0" sz="1600">
                  <a:uFillTx/>
                </a:rPr>
                <a:t>Galatians 6:7-9</a:t>
              </a:r>
            </a:p>
            <a:p>
              <a:r>
                <a:rPr dirty="0" lang="en-US" smtClean="0" sz="1600">
                  <a:uFillTx/>
                </a:rPr>
                <a:t>Proverbs 13:21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6" name="Rectangle 15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3352800" y="3429000"/>
              <a:ext cx="635430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Hard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9" name="Rectangle 18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2667000" y="2590800"/>
              <a:ext cx="718466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Easier</a:t>
              </a:r>
              <a:endParaRPr dirty="0" lang="en-US">
                <a:uFillTx/>
              </a:endParaRPr>
            </a:p>
          </p:txBody>
        </p:sp>
        <p:cxnSp>
          <p:nvCxnSpPr>
            <p:cNvPr xmlns:c="http://schemas.openxmlformats.org/drawingml/2006/chart" xmlns:pic="http://schemas.openxmlformats.org/drawingml/2006/picture" xmlns:dgm="http://schemas.openxmlformats.org/drawingml/2006/diagram" id="20" name="Straight Arrow Connector 19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V="1" rot="16200000">
              <a:off x="3314700" y="3009900"/>
              <a:ext cx="457200" cy="38100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22" name="TextBox 21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838200" y="2971800"/>
              <a:ext cx="1697003" cy="584775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Matthew 11:28-29</a:t>
              </a:r>
            </a:p>
            <a:p>
              <a:r>
                <a:rPr dirty="0" lang="en-US" smtClean="0" sz="1600">
                  <a:uFillTx/>
                </a:rPr>
                <a:t>Proverbs 13:21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21" name="TextBox 20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096000" y="1295400"/>
              <a:ext cx="1867755" cy="369332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>
                  <a:uFillTx/>
                </a:rPr>
                <a:t>Feeling Oriented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23" name="TextBox 22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85800" y="1295400"/>
              <a:ext cx="2041521" cy="369332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>
                  <a:uFillTx/>
                </a:rPr>
                <a:t>Principle Oriented</a:t>
              </a:r>
              <a:endParaRPr dirty="0" lang="en-US">
                <a:uFillTx/>
              </a:endParaRPr>
            </a:p>
          </p:txBody>
        </p:sp>
        <p:pic>
          <p:nvPicPr>
  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4" name="Picture 2"/>
            <p:cNvPicPr xmlns:c="http://schemas.openxmlformats.org/drawingml/2006/chart" xmlns:pic="http://schemas.openxmlformats.org/drawingml/2006/picture" xmlns:dgm="http://schemas.openxmlformats.org/drawingml/2006/diagram">
              <a:picLocks noChangeArrowheads="1" noChangeAspect="1"/>
            </p:cNvPicPr>
            <p:nvPr/>
          </p:nvPicPr>
          <p:blipFill xmlns:c="http://schemas.openxmlformats.org/drawingml/2006/chart" xmlns:pic="http://schemas.openxmlformats.org/drawingml/2006/picture" xmlns:dgm="http://schemas.openxmlformats.org/drawingml/2006/diagram">
            <a:blip r:embed="rId3" cstate="print"/>
            <a:srcRect/>
            <a:stretch>
              <a:fillRect/>
            </a:stretch>
          </p:blipFill>
          <p:spPr xmlns:c="http://schemas.openxmlformats.org/drawingml/2006/chart" xmlns:pic="http://schemas.openxmlformats.org/drawingml/2006/picture" xmlns:dgm="http://schemas.openxmlformats.org/drawingml/2006/diagram" bwMode="auto">
            <a:xfrm>
              <a:off x="3381926" y="1945481"/>
              <a:ext cx="381000" cy="522515"/>
            </a:xfrm>
            <a:prstGeom prst="rect">
              <a:avLst/>
            </a:prstGeom>
            <a:noFill/>
          </p:spPr>
        </p:pic>
        <p:pic>
          <p:nvPicPr>
  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5" name="Picture 3"/>
            <p:cNvPicPr xmlns:c="http://schemas.openxmlformats.org/drawingml/2006/chart" xmlns:pic="http://schemas.openxmlformats.org/drawingml/2006/picture" xmlns:dgm="http://schemas.openxmlformats.org/drawingml/2006/diagram">
              <a:picLocks noChangeArrowheads="1" noChangeAspect="1"/>
            </p:cNvPicPr>
            <p:nvPr/>
          </p:nvPicPr>
          <p:blipFill xmlns:c="http://schemas.openxmlformats.org/drawingml/2006/chart" xmlns:pic="http://schemas.openxmlformats.org/drawingml/2006/picture" xmlns:dgm="http://schemas.openxmlformats.org/drawingml/2006/diagram">
            <a:blip r:embed="rId4"/>
            <a:srcRect/>
            <a:stretch>
              <a:fillRect/>
            </a:stretch>
          </p:blipFill>
          <p:spPr xmlns:c="http://schemas.openxmlformats.org/drawingml/2006/chart" xmlns:pic="http://schemas.openxmlformats.org/drawingml/2006/picture" xmlns:dgm="http://schemas.openxmlformats.org/drawingml/2006/diagram" bwMode="auto">
            <a:xfrm>
              <a:off x="5352172" y="1945481"/>
              <a:ext cx="349464" cy="494345"/>
            </a:xfrm>
            <a:prstGeom prst="rect">
              <a:avLst/>
            </a:prstGeom>
            <a:noFill/>
          </p:spPr>
        </p:pic>
      </p:grp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VF11LHI4\MCj04347480000[1].png" id="2050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5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886200" y="5257800"/>
            <a:ext cx="1447657" cy="1447657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35" name="Rectangle 34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038600" y="2438400"/>
            <a:ext cx="99738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HABITS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1" name="Rectangle 3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057400" y="1676400"/>
            <a:ext cx="1060418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2 Cor 5:9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32" name="Straight Arrow Connector 31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3886200" y="2362200"/>
            <a:ext cx="1295400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4" name="Rectangle 3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10200" y="5486400"/>
            <a:ext cx="9377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HEART</a:t>
            </a:r>
            <a:endParaRPr dirty="0" lang="en-US">
              <a:uFillTx/>
            </a:endParaRPr>
          </a:p>
        </p:txBody>
      </p:sp>
      <p:grpSp>
        <p:nvGrpSpPr>
          <p:cNvPr xmlns:c="http://schemas.openxmlformats.org/drawingml/2006/chart" xmlns:pic="http://schemas.openxmlformats.org/drawingml/2006/picture" xmlns:dgm="http://schemas.openxmlformats.org/drawingml/2006/diagram" id="3" name="Group 35"/>
          <p:cNvGrpSpPr xmlns:c="http://schemas.openxmlformats.org/drawingml/2006/chart" xmlns:pic="http://schemas.openxmlformats.org/drawingml/2006/picture" xmlns:dgm="http://schemas.openxmlformats.org/drawingml/2006/diagram"/>
          <p:nvPr/>
        </p:nvGrpSpPr>
        <p:grpSpPr xmlns:c="http://schemas.openxmlformats.org/drawingml/2006/chart" xmlns:pic="http://schemas.openxmlformats.org/drawingml/2006/picture" xmlns:dgm="http://schemas.openxmlformats.org/drawingml/2006/diagram">
          <a:xfrm>
            <a:off x="533400" y="4038600"/>
            <a:ext cx="7772400" cy="1118175"/>
            <a:chOff x="685800" y="4800600"/>
            <a:chExt cx="7772400" cy="1118175"/>
          </a:xfrm>
        </p:grpSpPr>
        <p:cxnSp>
          <p:nvCxnSpPr>
            <p:cNvPr xmlns:c="http://schemas.openxmlformats.org/drawingml/2006/chart" xmlns:pic="http://schemas.openxmlformats.org/drawingml/2006/picture" xmlns:dgm="http://schemas.openxmlformats.org/drawingml/2006/diagram" id="37" name="Straight Connector 3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>
              <a:off x="838200" y="5257800"/>
              <a:ext cx="762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38" name="TextBox 3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85800" y="4800600"/>
              <a:ext cx="3573607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OUTER MAN - ACTIONS/BEHAVIOR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39" name="TextBox 38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762000" y="5334000"/>
              <a:ext cx="3442096" cy="584775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INNER MAN- THOUGHTS, PLANS, </a:t>
              </a:r>
            </a:p>
            <a:p>
              <a:r>
                <a:rPr dirty="0" lang="en-US" smtClean="0" sz="1600">
                  <a:uFillTx/>
                </a:rPr>
                <a:t>INTENTIONS, WILL</a:t>
              </a:r>
              <a:endParaRPr dirty="0" lang="en-US" sz="1600">
                <a:uFillTx/>
              </a:endParaRPr>
            </a:p>
          </p:txBody>
        </p:sp>
      </p:grpSp>
      <p:sp>
        <p:nvSpPr>
          <p:cNvPr xmlns:c="http://schemas.openxmlformats.org/drawingml/2006/chart" xmlns:pic="http://schemas.openxmlformats.org/drawingml/2006/picture" xmlns:dgm="http://schemas.openxmlformats.org/drawingml/2006/diagram" id="40" name="Rectangle 39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648200" y="3810000"/>
            <a:ext cx="381000" cy="181588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square">
            <a:spAutoFit/>
          </a:bodyPr>
          <a:lstStyle/>
          <a:p>
            <a:r>
              <a:rPr dirty="0" lang="en-US" smtClean="0" sz="1400">
                <a:uFillTx/>
              </a:rPr>
              <a:t>THI</a:t>
            </a:r>
          </a:p>
          <a:p>
            <a:r>
              <a:rPr dirty="0" lang="en-US" smtClean="0" sz="1400">
                <a:uFillTx/>
              </a:rPr>
              <a:t>NK</a:t>
            </a:r>
          </a:p>
          <a:p>
            <a:r>
              <a:rPr dirty="0" lang="en-US" smtClean="0" sz="1400">
                <a:uFillTx/>
              </a:rPr>
              <a:t>I</a:t>
            </a:r>
          </a:p>
          <a:p>
            <a:r>
              <a:rPr dirty="0" lang="en-US" smtClean="0" sz="1400">
                <a:uFillTx/>
              </a:rPr>
              <a:t>NG</a:t>
            </a:r>
            <a:endParaRPr dirty="0" lang="en-US" sz="1400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41" name="Straight Connector 40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696097" y="4685903"/>
            <a:ext cx="1752600" cy="794"/>
          </a:xfrm>
          <a:prstGeom prst="line">
            <a:avLst/>
          </a:prstGeom>
          <a:ln w="63500">
            <a:solidFill>
              <a:srgbClr val="FF0000"/>
            </a:solidFill>
            <a:headEnd type="none"/>
            <a:tailEnd type="triangle"/>
          </a:ln>
          <a:scene3d>
            <a:camera prst="orthographicFront"/>
            <a:lightRig dir="t" rig="threePt"/>
          </a:scene3d>
          <a:sp3d>
            <a:bevelB/>
          </a:sp3d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6" name="Rectangle 3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324600" y="5257800"/>
            <a:ext cx="1561966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Matthew 15:19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2" name="Rectangle 4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324600" y="5562600"/>
            <a:ext cx="1499000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Proverbs 4:23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3" name="TextBox 42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85800" y="533400"/>
            <a:ext cx="3815853" cy="707886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000">
                <a:solidFill>
                  <a:srgbClr val="FFFF00"/>
                </a:solidFill>
                <a:uFillTx/>
              </a:rPr>
              <a:t>	     ETERNAL</a:t>
            </a:r>
          </a:p>
          <a:p>
            <a:r>
              <a:rPr dirty="0" lang="en-US" smtClean="0" sz="2000">
                <a:solidFill>
                  <a:srgbClr val="FFFF00"/>
                </a:solidFill>
                <a:uFillTx/>
              </a:rPr>
              <a:t>Sow to the spirit, reap eternal life</a:t>
            </a:r>
            <a:endParaRPr dirty="0" lang="en-US" sz="2000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4" name="Rectangle 4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67400" y="609600"/>
            <a:ext cx="1418978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TEMPORAL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5" name="Rectangle 44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962400" y="1219200"/>
            <a:ext cx="1478610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solidFill>
                  <a:srgbClr val="FFFF00"/>
                </a:solidFill>
                <a:uFillTx/>
              </a:rPr>
              <a:t>Galatians 6:8</a:t>
            </a:r>
            <a:endParaRPr dirty="0" lang="en-US">
              <a:solidFill>
                <a:srgbClr val="FFFF00"/>
              </a:solidFill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grpSp>
        <p:nvGrpSpPr>
          <p:cNvPr xmlns:c="http://schemas.openxmlformats.org/drawingml/2006/chart" xmlns:pic="http://schemas.openxmlformats.org/drawingml/2006/picture" xmlns:dgm="http://schemas.openxmlformats.org/drawingml/2006/diagram" id="2" name="Group 27"/>
          <p:cNvGrpSpPr xmlns:c="http://schemas.openxmlformats.org/drawingml/2006/chart" xmlns:pic="http://schemas.openxmlformats.org/drawingml/2006/picture" xmlns:dgm="http://schemas.openxmlformats.org/drawingml/2006/diagram"/>
          <p:nvPr/>
        </p:nvGrpSpPr>
        <p:grpSpPr xmlns:c="http://schemas.openxmlformats.org/drawingml/2006/chart" xmlns:pic="http://schemas.openxmlformats.org/drawingml/2006/picture" xmlns:dgm="http://schemas.openxmlformats.org/drawingml/2006/diagram">
          <a:xfrm>
            <a:off x="1676400" y="1371600"/>
            <a:ext cx="5701461" cy="2438400"/>
            <a:chOff x="685800" y="1295400"/>
            <a:chExt cx="7758863" cy="2971800"/>
          </a:xfrm>
        </p:grpSpPr>
        <p:cxnSp>
          <p:nvCxnSpPr>
            <p:cNvPr xmlns:c="http://schemas.openxmlformats.org/drawingml/2006/chart" xmlns:pic="http://schemas.openxmlformats.org/drawingml/2006/picture" xmlns:dgm="http://schemas.openxmlformats.org/drawingml/2006/diagram" id="7" name="Straight Arrow Connector 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H="1" flipV="1" rot="5400000">
              <a:off x="4418076" y="2668524"/>
              <a:ext cx="1527048" cy="1219200"/>
            </a:xfrm>
            <a:prstGeom prst="straightConnector1">
              <a:avLst/>
            </a:prstGeom>
            <a:ln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xmlns:c="http://schemas.openxmlformats.org/drawingml/2006/chart" xmlns:pic="http://schemas.openxmlformats.org/drawingml/2006/picture" xmlns:dgm="http://schemas.openxmlformats.org/drawingml/2006/diagram" id="9" name="Straight Arrow Connector 8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V="1" rot="16200000">
              <a:off x="3124200" y="2667000"/>
              <a:ext cx="1524000" cy="1219200"/>
            </a:xfrm>
            <a:prstGeom prst="straightConnector1">
              <a:avLst/>
            </a:prstGeom>
            <a:ln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12" name="Oval 11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4267200" y="3886200"/>
              <a:ext cx="609600" cy="381000"/>
            </a:xfrm>
            <a:prstGeom prst="ellipse">
              <a:avLst/>
            </a:prstGeom>
            <a:solidFill>
              <a:srgbClr val="FFFF00"/>
            </a:solidFill>
          </p:spPr>
          <p:style xmlns:c="http://schemas.openxmlformats.org/drawingml/2006/chart" xmlns:pic="http://schemas.openxmlformats.org/drawingml/2006/picture" xmlns:dgm="http://schemas.openxmlformats.org/drawingml/2006/diagram"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 xmlns:c="http://schemas.openxmlformats.org/drawingml/2006/chart" xmlns:pic="http://schemas.openxmlformats.org/drawingml/2006/picture" xmlns:dgm="http://schemas.openxmlformats.org/drawingml/2006/diagram">
            <a:bodyPr anchor="ctr" rtlCol="0"/>
            <a:lstStyle/>
            <a:p>
              <a:pPr algn="ctr"/>
              <a:endParaRPr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8" name="TextBox 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1515377" y="2131219"/>
              <a:ext cx="1682692" cy="412613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square">
              <a:spAutoFit/>
            </a:bodyPr>
            <a:lstStyle/>
            <a:p>
              <a:r>
                <a:rPr dirty="0" lang="en-US" smtClean="0" sz="1600">
                  <a:uFillTx/>
                </a:rPr>
                <a:t>Please God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0" name="TextBox 9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766961" y="2038350"/>
              <a:ext cx="1107804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Please Self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1" name="Rectangle 10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029200" y="3886200"/>
              <a:ext cx="1735540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Decision/Choices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3" name="Rectangle 12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7426115" y="3895725"/>
              <a:ext cx="1018548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Luke 9:23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4" name="TextBox 13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105400" y="3429000"/>
              <a:ext cx="583814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Easy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5" name="TextBox 14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5867400" y="2590800"/>
              <a:ext cx="635430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Hard</a:t>
              </a:r>
              <a:endParaRPr dirty="0" lang="en-US" sz="1600">
                <a:uFillTx/>
              </a:endParaRPr>
            </a:p>
          </p:txBody>
        </p:sp>
        <p:cxnSp>
          <p:nvCxnSpPr>
            <p:cNvPr xmlns:c="http://schemas.openxmlformats.org/drawingml/2006/chart" xmlns:pic="http://schemas.openxmlformats.org/drawingml/2006/picture" xmlns:dgm="http://schemas.openxmlformats.org/drawingml/2006/diagram" id="17" name="Straight Arrow Connector 1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H="1" flipV="1" rot="5400000">
              <a:off x="5594723" y="3015877"/>
              <a:ext cx="457200" cy="369046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18" name="TextBox 1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629400" y="2743200"/>
              <a:ext cx="1522596" cy="86177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Proverbs 13:15</a:t>
              </a:r>
            </a:p>
            <a:p>
              <a:r>
                <a:rPr dirty="0" lang="en-US" smtClean="0" sz="1600">
                  <a:uFillTx/>
                </a:rPr>
                <a:t>Galatians 6:7-9</a:t>
              </a:r>
            </a:p>
            <a:p>
              <a:r>
                <a:rPr dirty="0" lang="en-US" smtClean="0" sz="1600">
                  <a:uFillTx/>
                </a:rPr>
                <a:t>Proverbs 13:21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6" name="Rectangle 15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3352800" y="3429000"/>
              <a:ext cx="635430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Hard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19" name="Rectangle 18"/>
            <p:cNvSpPr xmlns:c="http://schemas.openxmlformats.org/drawingml/2006/chart" xmlns:pic="http://schemas.openxmlformats.org/drawingml/2006/picture" xmlns:dgm="http://schemas.openxmlformats.org/drawingml/2006/diagram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2667000" y="2590800"/>
              <a:ext cx="718466" cy="338554"/>
            </a:xfrm>
            <a:prstGeom prst="rect">
              <a:avLst/>
            </a:prstGeom>
          </p:spPr>
          <p:txBody xmlns:c="http://schemas.openxmlformats.org/drawingml/2006/chart" xmlns:pic="http://schemas.openxmlformats.org/drawingml/2006/picture" xmlns:dgm="http://schemas.openxmlformats.org/drawingml/2006/diagram">
            <a:bodyPr wrap="none">
              <a:spAutoFit/>
            </a:bodyPr>
            <a:lstStyle/>
            <a:p>
              <a:r>
                <a:rPr dirty="0" lang="en-US" smtClean="0" sz="1600">
                  <a:uFillTx/>
                </a:rPr>
                <a:t>Easier</a:t>
              </a:r>
              <a:endParaRPr dirty="0" lang="en-US">
                <a:uFillTx/>
              </a:endParaRPr>
            </a:p>
          </p:txBody>
        </p:sp>
        <p:cxnSp>
          <p:nvCxnSpPr>
            <p:cNvPr xmlns:c="http://schemas.openxmlformats.org/drawingml/2006/chart" xmlns:pic="http://schemas.openxmlformats.org/drawingml/2006/picture" xmlns:dgm="http://schemas.openxmlformats.org/drawingml/2006/diagram" id="20" name="Straight Arrow Connector 19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 flipV="1" rot="16200000">
              <a:off x="3314700" y="3009900"/>
              <a:ext cx="457200" cy="38100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22" name="TextBox 21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838200" y="2971800"/>
              <a:ext cx="1697003" cy="584775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Matthew 11:28-29</a:t>
              </a:r>
            </a:p>
            <a:p>
              <a:r>
                <a:rPr dirty="0" lang="en-US" smtClean="0" sz="1600">
                  <a:uFillTx/>
                </a:rPr>
                <a:t>Proverbs 13:21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21" name="TextBox 20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096000" y="1295400"/>
              <a:ext cx="1867755" cy="369332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>
                  <a:uFillTx/>
                </a:rPr>
                <a:t>Feeling Oriented</a:t>
              </a:r>
              <a:endParaRPr dirty="0" lang="en-US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23" name="TextBox 22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85800" y="1295400"/>
              <a:ext cx="2041521" cy="369332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>
                  <a:uFillTx/>
                </a:rPr>
                <a:t>Principle Oriented</a:t>
              </a:r>
              <a:endParaRPr dirty="0" lang="en-US">
                <a:uFillTx/>
              </a:endParaRPr>
            </a:p>
          </p:txBody>
        </p:sp>
        <p:pic>
          <p:nvPicPr>
  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1JIQZ0SC\MCj04363920000[1].png" id="24" name="Picture 2"/>
            <p:cNvPicPr xmlns:c="http://schemas.openxmlformats.org/drawingml/2006/chart" xmlns:pic="http://schemas.openxmlformats.org/drawingml/2006/picture" xmlns:dgm="http://schemas.openxmlformats.org/drawingml/2006/diagram">
              <a:picLocks noChangeArrowheads="1" noChangeAspect="1"/>
            </p:cNvPicPr>
            <p:nvPr/>
          </p:nvPicPr>
          <p:blipFill xmlns:c="http://schemas.openxmlformats.org/drawingml/2006/chart" xmlns:pic="http://schemas.openxmlformats.org/drawingml/2006/picture" xmlns:dgm="http://schemas.openxmlformats.org/drawingml/2006/diagram">
            <a:blip r:embed="rId3" cstate="print"/>
            <a:srcRect/>
            <a:stretch>
              <a:fillRect/>
            </a:stretch>
          </p:blipFill>
          <p:spPr xmlns:c="http://schemas.openxmlformats.org/drawingml/2006/chart" xmlns:pic="http://schemas.openxmlformats.org/drawingml/2006/picture" xmlns:dgm="http://schemas.openxmlformats.org/drawingml/2006/diagram" bwMode="auto">
            <a:xfrm>
              <a:off x="3381926" y="1945481"/>
              <a:ext cx="381000" cy="522515"/>
            </a:xfrm>
            <a:prstGeom prst="rect">
              <a:avLst/>
            </a:prstGeom>
            <a:noFill/>
          </p:spPr>
        </p:pic>
        <p:pic>
          <p:nvPicPr>
  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TYRFR6N8\MCj04257420000[1].wmf" id="25" name="Picture 3"/>
            <p:cNvPicPr xmlns:c="http://schemas.openxmlformats.org/drawingml/2006/chart" xmlns:pic="http://schemas.openxmlformats.org/drawingml/2006/picture" xmlns:dgm="http://schemas.openxmlformats.org/drawingml/2006/diagram">
              <a:picLocks noChangeArrowheads="1" noChangeAspect="1"/>
            </p:cNvPicPr>
            <p:nvPr/>
          </p:nvPicPr>
          <p:blipFill xmlns:c="http://schemas.openxmlformats.org/drawingml/2006/chart" xmlns:pic="http://schemas.openxmlformats.org/drawingml/2006/picture" xmlns:dgm="http://schemas.openxmlformats.org/drawingml/2006/diagram">
            <a:blip r:embed="rId4"/>
            <a:srcRect/>
            <a:stretch>
              <a:fillRect/>
            </a:stretch>
          </p:blipFill>
          <p:spPr xmlns:c="http://schemas.openxmlformats.org/drawingml/2006/chart" xmlns:pic="http://schemas.openxmlformats.org/drawingml/2006/picture" xmlns:dgm="http://schemas.openxmlformats.org/drawingml/2006/diagram" bwMode="auto">
            <a:xfrm>
              <a:off x="5352172" y="1945481"/>
              <a:ext cx="349464" cy="494345"/>
            </a:xfrm>
            <a:prstGeom prst="rect">
              <a:avLst/>
            </a:prstGeom>
            <a:noFill/>
          </p:spPr>
        </p:pic>
      </p:grpSp>
      <p:pic>
        <p:nvPicPr>
          <p:cNvPr xmlns:c="http://schemas.openxmlformats.org/drawingml/2006/chart" xmlns:pic="http://schemas.openxmlformats.org/drawingml/2006/picture" xmlns:dgm="http://schemas.openxmlformats.org/drawingml/2006/diagram" descr="C:\Users\Mary\AppData\Local\Microsoft\Windows\Temporary Internet Files\Content.IE5\VF11LHI4\MCj04347480000[1].png" id="2050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5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886200" y="5257800"/>
            <a:ext cx="1447657" cy="1447657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35" name="Rectangle 34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038600" y="2438400"/>
            <a:ext cx="997389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HABITS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1" name="Rectangle 30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057400" y="1676400"/>
            <a:ext cx="1060418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2 Cor 5:9</a:t>
            </a:r>
            <a:endParaRPr dirty="0" lang="en-US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32" name="Straight Arrow Connector 31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>
            <a:off x="3886200" y="2362200"/>
            <a:ext cx="1295400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4" name="Rectangle 3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10200" y="5486400"/>
            <a:ext cx="937757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HEART</a:t>
            </a:r>
            <a:endParaRPr dirty="0" lang="en-US">
              <a:uFillTx/>
            </a:endParaRPr>
          </a:p>
        </p:txBody>
      </p:sp>
      <p:grpSp>
        <p:nvGrpSpPr>
          <p:cNvPr xmlns:c="http://schemas.openxmlformats.org/drawingml/2006/chart" xmlns:pic="http://schemas.openxmlformats.org/drawingml/2006/picture" xmlns:dgm="http://schemas.openxmlformats.org/drawingml/2006/diagram" id="3" name="Group 35"/>
          <p:cNvGrpSpPr xmlns:c="http://schemas.openxmlformats.org/drawingml/2006/chart" xmlns:pic="http://schemas.openxmlformats.org/drawingml/2006/picture" xmlns:dgm="http://schemas.openxmlformats.org/drawingml/2006/diagram"/>
          <p:nvPr/>
        </p:nvGrpSpPr>
        <p:grpSpPr xmlns:c="http://schemas.openxmlformats.org/drawingml/2006/chart" xmlns:pic="http://schemas.openxmlformats.org/drawingml/2006/picture" xmlns:dgm="http://schemas.openxmlformats.org/drawingml/2006/diagram">
          <a:xfrm>
            <a:off x="533400" y="4038600"/>
            <a:ext cx="7772400" cy="1118175"/>
            <a:chOff x="685800" y="4800600"/>
            <a:chExt cx="7772400" cy="1118175"/>
          </a:xfrm>
        </p:grpSpPr>
        <p:cxnSp>
          <p:nvCxnSpPr>
            <p:cNvPr xmlns:c="http://schemas.openxmlformats.org/drawingml/2006/chart" xmlns:pic="http://schemas.openxmlformats.org/drawingml/2006/picture" xmlns:dgm="http://schemas.openxmlformats.org/drawingml/2006/diagram" id="37" name="Straight Connector 36"/>
            <p:cNvCxnSpPr xmlns:c="http://schemas.openxmlformats.org/drawingml/2006/chart" xmlns:pic="http://schemas.openxmlformats.org/drawingml/2006/picture" xmlns:dgm="http://schemas.openxmlformats.org/drawingml/2006/diagram"/>
            <p:nvPr/>
          </p:nvCxnSpPr>
          <p:spPr xmlns:c="http://schemas.openxmlformats.org/drawingml/2006/chart" xmlns:pic="http://schemas.openxmlformats.org/drawingml/2006/picture" xmlns:dgm="http://schemas.openxmlformats.org/drawingml/2006/diagram">
            <a:xfrm>
              <a:off x="838200" y="5257800"/>
              <a:ext cx="762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 xmlns:c="http://schemas.openxmlformats.org/drawingml/2006/chart" xmlns:pic="http://schemas.openxmlformats.org/drawingml/2006/picture" xmlns:dgm="http://schemas.openxmlformats.org/drawingml/2006/diagram"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xmlns:c="http://schemas.openxmlformats.org/drawingml/2006/chart" xmlns:pic="http://schemas.openxmlformats.org/drawingml/2006/picture" xmlns:dgm="http://schemas.openxmlformats.org/drawingml/2006/diagram" id="38" name="TextBox 37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685800" y="4800600"/>
              <a:ext cx="3573607" cy="338554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OUTER MAN - ACTIONS/BEHAVIOR</a:t>
              </a:r>
              <a:endParaRPr dirty="0" lang="en-US" sz="1600">
                <a:uFillTx/>
              </a:endParaRPr>
            </a:p>
          </p:txBody>
        </p:sp>
        <p:sp>
          <p:nvSpPr>
            <p:cNvPr xmlns:c="http://schemas.openxmlformats.org/drawingml/2006/chart" xmlns:pic="http://schemas.openxmlformats.org/drawingml/2006/picture" xmlns:dgm="http://schemas.openxmlformats.org/drawingml/2006/diagram" id="39" name="TextBox 38"/>
            <p:cNvSpPr xmlns:c="http://schemas.openxmlformats.org/drawingml/2006/chart" xmlns:pic="http://schemas.openxmlformats.org/drawingml/2006/picture" xmlns:dgm="http://schemas.openxmlformats.org/drawingml/2006/diagram" txBox="1">
              <a:spLocks/>
            </p:cNvSpPr>
            <p:nvPr/>
          </p:nvSpPr>
          <p:spPr xmlns:c="http://schemas.openxmlformats.org/drawingml/2006/chart" xmlns:pic="http://schemas.openxmlformats.org/drawingml/2006/picture" xmlns:dgm="http://schemas.openxmlformats.org/drawingml/2006/diagram">
            <a:xfrm>
              <a:off x="762000" y="5334000"/>
              <a:ext cx="3442096" cy="584775"/>
            </a:xfrm>
            <a:prstGeom prst="rect">
              <a:avLst/>
            </a:prstGeom>
            <a:noFill/>
          </p:spPr>
          <p:txBody xmlns:c="http://schemas.openxmlformats.org/drawingml/2006/chart" xmlns:pic="http://schemas.openxmlformats.org/drawingml/2006/picture" xmlns:dgm="http://schemas.openxmlformats.org/drawingml/2006/diagram">
            <a:bodyPr rtlCol="0" wrap="none">
              <a:spAutoFit/>
            </a:bodyPr>
            <a:lstStyle/>
            <a:p>
              <a:r>
                <a:rPr dirty="0" lang="en-US" smtClean="0" sz="1600">
                  <a:uFillTx/>
                </a:rPr>
                <a:t>INNER MAN- THOUGHTS, PLANS, </a:t>
              </a:r>
            </a:p>
            <a:p>
              <a:r>
                <a:rPr dirty="0" lang="en-US" smtClean="0" sz="1600">
                  <a:uFillTx/>
                </a:rPr>
                <a:t>INTENTIONS, WILL</a:t>
              </a:r>
              <a:endParaRPr dirty="0" lang="en-US" sz="1600">
                <a:uFillTx/>
              </a:endParaRPr>
            </a:p>
          </p:txBody>
        </p:sp>
      </p:grpSp>
      <p:sp>
        <p:nvSpPr>
          <p:cNvPr xmlns:c="http://schemas.openxmlformats.org/drawingml/2006/chart" xmlns:pic="http://schemas.openxmlformats.org/drawingml/2006/picture" xmlns:dgm="http://schemas.openxmlformats.org/drawingml/2006/diagram" id="40" name="Rectangle 39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648200" y="3810000"/>
            <a:ext cx="381000" cy="181588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square">
            <a:spAutoFit/>
          </a:bodyPr>
          <a:lstStyle/>
          <a:p>
            <a:r>
              <a:rPr dirty="0" lang="en-US" smtClean="0" sz="1400">
                <a:uFillTx/>
              </a:rPr>
              <a:t>THI</a:t>
            </a:r>
          </a:p>
          <a:p>
            <a:r>
              <a:rPr dirty="0" lang="en-US" smtClean="0" sz="1400">
                <a:uFillTx/>
              </a:rPr>
              <a:t>NK</a:t>
            </a:r>
          </a:p>
          <a:p>
            <a:r>
              <a:rPr dirty="0" lang="en-US" smtClean="0" sz="1400">
                <a:uFillTx/>
              </a:rPr>
              <a:t>I</a:t>
            </a:r>
          </a:p>
          <a:p>
            <a:r>
              <a:rPr dirty="0" lang="en-US" smtClean="0" sz="1400">
                <a:uFillTx/>
              </a:rPr>
              <a:t>NG</a:t>
            </a:r>
            <a:endParaRPr dirty="0" lang="en-US" sz="1400">
              <a:uFillTx/>
            </a:endParaRPr>
          </a:p>
        </p:txBody>
      </p:sp>
      <p:cxnSp>
        <p:nvCxnSpPr>
          <p:cNvPr xmlns:c="http://schemas.openxmlformats.org/drawingml/2006/chart" xmlns:pic="http://schemas.openxmlformats.org/drawingml/2006/picture" xmlns:dgm="http://schemas.openxmlformats.org/drawingml/2006/diagram" id="41" name="Straight Connector 40"/>
          <p:cNvCxnSpPr xmlns:c="http://schemas.openxmlformats.org/drawingml/2006/chart" xmlns:pic="http://schemas.openxmlformats.org/drawingml/2006/picture" xmlns:dgm="http://schemas.openxmlformats.org/drawingml/2006/diagram"/>
          <p:nvPr/>
        </p:nvCxnSpPr>
        <p:spPr xmlns:c="http://schemas.openxmlformats.org/drawingml/2006/chart" xmlns:pic="http://schemas.openxmlformats.org/drawingml/2006/picture" xmlns:dgm="http://schemas.openxmlformats.org/drawingml/2006/diagram">
          <a:xfrm flipH="1" flipV="1" rot="5400000">
            <a:off x="3696097" y="4685903"/>
            <a:ext cx="1752600" cy="794"/>
          </a:xfrm>
          <a:prstGeom prst="line">
            <a:avLst/>
          </a:prstGeom>
          <a:ln w="63500">
            <a:solidFill>
              <a:srgbClr val="FF0000"/>
            </a:solidFill>
            <a:headEnd type="none"/>
            <a:tailEnd type="triangle"/>
          </a:ln>
          <a:scene3d>
            <a:camera prst="orthographicFront"/>
            <a:lightRig dir="t" rig="threePt"/>
          </a:scene3d>
          <a:sp3d>
            <a:bevelB/>
          </a:sp3d>
        </p:spPr>
        <p:style xmlns:c="http://schemas.openxmlformats.org/drawingml/2006/chart" xmlns:pic="http://schemas.openxmlformats.org/drawingml/2006/picture" xmlns:dgm="http://schemas.openxmlformats.org/drawingml/2006/diagram"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xmlns:c="http://schemas.openxmlformats.org/drawingml/2006/chart" xmlns:pic="http://schemas.openxmlformats.org/drawingml/2006/picture" xmlns:dgm="http://schemas.openxmlformats.org/drawingml/2006/diagram" id="36" name="Rectangle 3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324600" y="5257800"/>
            <a:ext cx="1561966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Matthew 15:19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2" name="Rectangle 41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324600" y="5562600"/>
            <a:ext cx="1499000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Proverbs 4:23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3" name="TextBox 42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057400" y="990600"/>
            <a:ext cx="1309974" cy="40011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000">
                <a:uFillTx/>
              </a:rPr>
              <a:t>ETERNAL</a:t>
            </a:r>
            <a:endParaRPr dirty="0" lang="en-US" sz="2000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4" name="TextBox 43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943600" y="990600"/>
            <a:ext cx="1418978" cy="369332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>
                <a:uFillTx/>
              </a:rPr>
              <a:t>TEMPORAL</a:t>
            </a:r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5" name="TextBox 4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447800" y="457200"/>
            <a:ext cx="6653040" cy="461665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none">
            <a:spAutoFit/>
          </a:bodyPr>
          <a:lstStyle/>
          <a:p>
            <a:r>
              <a:rPr dirty="0" lang="en-US" smtClean="0" sz="2400">
                <a:solidFill>
                  <a:srgbClr val="FFFF00"/>
                </a:solidFill>
                <a:uFillTx/>
              </a:rPr>
              <a:t>Every response to temptation is an act of worship</a:t>
            </a:r>
            <a:endParaRPr dirty="0" lang="en-US" sz="2400">
              <a:solidFill>
                <a:srgbClr val="FFFF00"/>
              </a:solidFill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6" name="Rectangle 4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810000" y="990600"/>
            <a:ext cx="1478610" cy="369332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wrap="none">
            <a:spAutoFit/>
          </a:bodyPr>
          <a:lstStyle/>
          <a:p>
            <a:r>
              <a:rPr dirty="0" lang="en-US" smtClean="0">
                <a:uFillTx/>
              </a:rPr>
              <a:t>Galatians 6:8</a:t>
            </a:r>
            <a:endParaRPr dirty="0" lang="en-US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  <p:timing>
    <p:tnLst>
      <p:par>
        <p:cTn dur="indefinite" id="1" nodeType="tmRoot" restart="never"/>
      </p:par>
    </p:tnLst>
  </p:timing>
</p:sld>
</file>

<file path=ppt/theme/_rels/theme1.xml.rels><?xml version="1.0" standalone="yes" ?><Relationships xmlns="http://schemas.openxmlformats.org/package/2006/relationships"><Relationship Id="rId1" Target="../media/image1.jpeg" Type="http://schemas.openxmlformats.org/officeDocument/2006/relationships/image"></Relationship><Relationship Id="rId2" Target="../media/image2.jpeg" Type="http://schemas.openxmlformats.org/officeDocument/2006/relationships/image"></Relationship></Relationships>
</file>

<file path=ppt/theme/theme1.xml><?xml version="1.0" encoding="utf-8"?>
<a:theme xmlns:a="http://schemas.openxmlformats.org/drawingml/2006/main" xmlns:c="http://schemas.openxmlformats.org/drawingml/2006/chart" xmlns:pic="http://schemas.openxmlformats.org/drawingml/2006/picture" xmlns:dgm="http://schemas.openxmlformats.org/drawingml/2006/diagram" xmlns:p="http://schemas.openxmlformats.org/presentationml/2006/main" xmlns:s="http://schemas.openxmlformats.org/officeDocument/2006/sharedTypes" xmlns:r="http://schemas.openxmlformats.org/officeDocument/2006/relationships" name="Paper">
  <a:themeElements>
    <a:clrScheme name="Paper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algn="tl" flip="none" sx="40000" sy="40000" tx="0" ty="0"/>
        </a:blipFill>
        <a:blipFill>
          <a:blip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algn="tl" flip="none" sx="40000" sy="40000" tx="0" ty="0"/>
        </a:blipFill>
      </a:fillStyleLst>
      <a:lnStyleLst>
        <a:ln algn="ctr" cap="flat" cmpd="sng" w="127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  <a:ln algn="ctr" cap="flat" cmpd="sng" w="63500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algn="tl" blurRad="95000" rotWithShape="0">
              <a:srgbClr val="000000">
                <a:alpha val="50000"/>
              </a:srgbClr>
            </a:outerShdw>
          </a:effectLst>
          <a:scene3d>
            <a:camera prst="orthographicFront"/>
            <a:lightRig dir="t" rig="soft">
              <a:rot lat="0" lon="0" rev="18000000"/>
            </a:lightRig>
          </a:scene3d>
          <a:sp3d prstMaterial="dkEdge">
            <a:bevelT h="44450" prst="riblet" w="73660"/>
          </a:sp3d>
        </a:effectStyle>
      </a:effectStyleLst>
      <a:bgFillStyleLst>
        <a:solidFill>
          <a:schemeClr val="phClr"/>
        </a:solidFill>
        <a:blipFill>
          <a:blip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algn="tl" flip="none" sx="58000" sy="38000" tx="0" ty="0"/>
        </a:blipFill>
        <a:blipFill>
          <a:blip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xmlns:c="http://schemas.openxmlformats.org/drawingml/2006/chart" xmlns:pic="http://schemas.openxmlformats.org/drawingml/2006/picture" xmlns:dgm="http://schemas.openxmlformats.org/drawingml/2006/diagram" xmlns:p="http://schemas.openxmlformats.org/presentationml/2006/main" xmlns:s="http://schemas.openxmlformats.org/officeDocument/2006/sharedTypes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193</TotalTime>
  <Words>564</Words>
  <Application>Microsoft Office PowerPoint</Application>
  <PresentationFormat>On-screen Show (4:3)</PresentationFormat>
  <Paragraphs>308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Paper</vt:lpstr>
      <vt:lpstr>“Y” Decision Diagram</vt:lpstr>
      <vt:lpstr>Decision Point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“Y” Decision Diagram</dc:title>
  <dc:creator>Mary</dc:creator>
  <cp:lastModifiedBy>Mary</cp:lastModifiedBy>
  <cp:revision>39</cp:revision>
  <dcterms:created xsi:type="dcterms:W3CDTF">2008-02-26T05:21:32Z</dcterms:created>
  <dcterms:modified xsi:type="dcterms:W3CDTF">2008-03-04T20:48:33Z</dcterms:modified>
</cp:coreProperties>
</file>